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EF4A4A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1-6BD8-4967-9330-4B3D9C3EA6B7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3-6BD8-4967-9330-4B3D9C3EA6B7}"/>
              </c:ext>
            </c:extLst>
          </c:dPt>
          <c:cat>
            <c:strRef>
              <c:f>Sheet1!$A$2:$A$3</c:f>
              <c:strCache>
                <c:ptCount val="2"/>
                <c:pt idx="0">
                  <c:v>Category 1</c:v>
                </c:pt>
                <c:pt idx="1">
                  <c:v>Category 2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80</c:v>
                </c:pt>
                <c:pt idx="1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BD8-4967-9330-4B3D9C3EA6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9"/>
        <c:overlap val="100"/>
        <c:axId val="244703232"/>
        <c:axId val="244704768"/>
      </c:barChart>
      <c:catAx>
        <c:axId val="244703232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244704768"/>
        <c:crosses val="autoZero"/>
        <c:auto val="1"/>
        <c:lblAlgn val="ctr"/>
        <c:lblOffset val="100"/>
        <c:noMultiLvlLbl val="0"/>
      </c:catAx>
      <c:valAx>
        <c:axId val="244704768"/>
        <c:scaling>
          <c:orientation val="minMax"/>
        </c:scaling>
        <c:delete val="1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244703232"/>
        <c:crosses val="autoZero"/>
        <c:crossBetween val="between"/>
      </c:valAx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14" name="Group 58">
            <a:extLst>
              <a:ext uri="{FF2B5EF4-FFF2-40B4-BE49-F238E27FC236}">
                <a16:creationId xmlns:a16="http://schemas.microsoft.com/office/drawing/2014/main" id="{66CF2FEF-55FA-441C-8B36-7D67A183DF54}"/>
              </a:ext>
            </a:extLst>
          </p:cNvPr>
          <p:cNvGrpSpPr/>
          <p:nvPr/>
        </p:nvGrpSpPr>
        <p:grpSpPr>
          <a:xfrm flipH="1">
            <a:off x="945310" y="1897925"/>
            <a:ext cx="2880000" cy="475870"/>
            <a:chOff x="2342648" y="2017026"/>
            <a:chExt cx="2097213" cy="376921"/>
          </a:xfrm>
          <a:solidFill>
            <a:srgbClr val="F5679D"/>
          </a:solidFill>
        </p:grpSpPr>
        <p:sp>
          <p:nvSpPr>
            <p:cNvPr id="215" name="Rectangle 9">
              <a:extLst>
                <a:ext uri="{FF2B5EF4-FFF2-40B4-BE49-F238E27FC236}">
                  <a16:creationId xmlns:a16="http://schemas.microsoft.com/office/drawing/2014/main" id="{12F7AB0A-3162-40EA-9E17-609E3FC2A2B2}"/>
                </a:ext>
              </a:extLst>
            </p:cNvPr>
            <p:cNvSpPr/>
            <p:nvPr/>
          </p:nvSpPr>
          <p:spPr>
            <a:xfrm>
              <a:off x="4319543" y="2027138"/>
              <a:ext cx="115353" cy="366809"/>
            </a:xfrm>
            <a:custGeom>
              <a:avLst/>
              <a:gdLst>
                <a:gd name="connsiteX0" fmla="*/ 0 w 914400"/>
                <a:gd name="connsiteY0" fmla="*/ 0 h 914400"/>
                <a:gd name="connsiteX1" fmla="*/ 914400 w 914400"/>
                <a:gd name="connsiteY1" fmla="*/ 0 h 914400"/>
                <a:gd name="connsiteX2" fmla="*/ 914400 w 914400"/>
                <a:gd name="connsiteY2" fmla="*/ 914400 h 914400"/>
                <a:gd name="connsiteX3" fmla="*/ 0 w 914400"/>
                <a:gd name="connsiteY3" fmla="*/ 914400 h 914400"/>
                <a:gd name="connsiteX4" fmla="*/ 0 w 914400"/>
                <a:gd name="connsiteY4" fmla="*/ 0 h 914400"/>
                <a:gd name="connsiteX0" fmla="*/ 0 w 914400"/>
                <a:gd name="connsiteY0" fmla="*/ 292963 h 1207363"/>
                <a:gd name="connsiteX1" fmla="*/ 914400 w 914400"/>
                <a:gd name="connsiteY1" fmla="*/ 0 h 1207363"/>
                <a:gd name="connsiteX2" fmla="*/ 914400 w 914400"/>
                <a:gd name="connsiteY2" fmla="*/ 1207363 h 1207363"/>
                <a:gd name="connsiteX3" fmla="*/ 0 w 914400"/>
                <a:gd name="connsiteY3" fmla="*/ 1207363 h 1207363"/>
                <a:gd name="connsiteX4" fmla="*/ 0 w 914400"/>
                <a:gd name="connsiteY4" fmla="*/ 292963 h 1207363"/>
                <a:gd name="connsiteX0" fmla="*/ 612559 w 914400"/>
                <a:gd name="connsiteY0" fmla="*/ 8877 h 1207363"/>
                <a:gd name="connsiteX1" fmla="*/ 914400 w 914400"/>
                <a:gd name="connsiteY1" fmla="*/ 0 h 1207363"/>
                <a:gd name="connsiteX2" fmla="*/ 914400 w 914400"/>
                <a:gd name="connsiteY2" fmla="*/ 1207363 h 1207363"/>
                <a:gd name="connsiteX3" fmla="*/ 0 w 914400"/>
                <a:gd name="connsiteY3" fmla="*/ 1207363 h 1207363"/>
                <a:gd name="connsiteX4" fmla="*/ 612559 w 914400"/>
                <a:gd name="connsiteY4" fmla="*/ 8877 h 1207363"/>
                <a:gd name="connsiteX0" fmla="*/ 0 w 301841"/>
                <a:gd name="connsiteY0" fmla="*/ 8877 h 1207363"/>
                <a:gd name="connsiteX1" fmla="*/ 301841 w 301841"/>
                <a:gd name="connsiteY1" fmla="*/ 0 h 1207363"/>
                <a:gd name="connsiteX2" fmla="*/ 301841 w 301841"/>
                <a:gd name="connsiteY2" fmla="*/ 1207363 h 1207363"/>
                <a:gd name="connsiteX3" fmla="*/ 186432 w 301841"/>
                <a:gd name="connsiteY3" fmla="*/ 408372 h 1207363"/>
                <a:gd name="connsiteX4" fmla="*/ 0 w 301841"/>
                <a:gd name="connsiteY4" fmla="*/ 8877 h 1207363"/>
                <a:gd name="connsiteX0" fmla="*/ 0 w 133166"/>
                <a:gd name="connsiteY0" fmla="*/ 0 h 1207364"/>
                <a:gd name="connsiteX1" fmla="*/ 133166 w 133166"/>
                <a:gd name="connsiteY1" fmla="*/ 1 h 1207364"/>
                <a:gd name="connsiteX2" fmla="*/ 133166 w 133166"/>
                <a:gd name="connsiteY2" fmla="*/ 1207364 h 1207364"/>
                <a:gd name="connsiteX3" fmla="*/ 17757 w 133166"/>
                <a:gd name="connsiteY3" fmla="*/ 408373 h 1207364"/>
                <a:gd name="connsiteX4" fmla="*/ 0 w 133166"/>
                <a:gd name="connsiteY4" fmla="*/ 0 h 1207364"/>
                <a:gd name="connsiteX0" fmla="*/ 0 w 142044"/>
                <a:gd name="connsiteY0" fmla="*/ 0 h 408373"/>
                <a:gd name="connsiteX1" fmla="*/ 133166 w 142044"/>
                <a:gd name="connsiteY1" fmla="*/ 1 h 408373"/>
                <a:gd name="connsiteX2" fmla="*/ 142044 w 142044"/>
                <a:gd name="connsiteY2" fmla="*/ 301842 h 408373"/>
                <a:gd name="connsiteX3" fmla="*/ 17757 w 142044"/>
                <a:gd name="connsiteY3" fmla="*/ 408373 h 408373"/>
                <a:gd name="connsiteX4" fmla="*/ 0 w 142044"/>
                <a:gd name="connsiteY4" fmla="*/ 0 h 408373"/>
                <a:gd name="connsiteX0" fmla="*/ 0 w 133166"/>
                <a:gd name="connsiteY0" fmla="*/ 0 h 408373"/>
                <a:gd name="connsiteX1" fmla="*/ 133166 w 133166"/>
                <a:gd name="connsiteY1" fmla="*/ 1 h 408373"/>
                <a:gd name="connsiteX2" fmla="*/ 118293 w 133166"/>
                <a:gd name="connsiteY2" fmla="*/ 313717 h 408373"/>
                <a:gd name="connsiteX3" fmla="*/ 17757 w 133166"/>
                <a:gd name="connsiteY3" fmla="*/ 408373 h 408373"/>
                <a:gd name="connsiteX4" fmla="*/ 0 w 133166"/>
                <a:gd name="connsiteY4" fmla="*/ 0 h 408373"/>
                <a:gd name="connsiteX0" fmla="*/ 0 w 118293"/>
                <a:gd name="connsiteY0" fmla="*/ 5937 h 414310"/>
                <a:gd name="connsiteX1" fmla="*/ 115353 w 118293"/>
                <a:gd name="connsiteY1" fmla="*/ 0 h 414310"/>
                <a:gd name="connsiteX2" fmla="*/ 118293 w 118293"/>
                <a:gd name="connsiteY2" fmla="*/ 319654 h 414310"/>
                <a:gd name="connsiteX3" fmla="*/ 17757 w 118293"/>
                <a:gd name="connsiteY3" fmla="*/ 414310 h 414310"/>
                <a:gd name="connsiteX4" fmla="*/ 0 w 118293"/>
                <a:gd name="connsiteY4" fmla="*/ 5937 h 414310"/>
                <a:gd name="connsiteX0" fmla="*/ 0 w 118293"/>
                <a:gd name="connsiteY0" fmla="*/ 5937 h 366809"/>
                <a:gd name="connsiteX1" fmla="*/ 115353 w 118293"/>
                <a:gd name="connsiteY1" fmla="*/ 0 h 366809"/>
                <a:gd name="connsiteX2" fmla="*/ 118293 w 118293"/>
                <a:gd name="connsiteY2" fmla="*/ 319654 h 366809"/>
                <a:gd name="connsiteX3" fmla="*/ 5882 w 118293"/>
                <a:gd name="connsiteY3" fmla="*/ 366809 h 366809"/>
                <a:gd name="connsiteX4" fmla="*/ 0 w 118293"/>
                <a:gd name="connsiteY4" fmla="*/ 5937 h 366809"/>
                <a:gd name="connsiteX0" fmla="*/ 0 w 115353"/>
                <a:gd name="connsiteY0" fmla="*/ 5937 h 366809"/>
                <a:gd name="connsiteX1" fmla="*/ 115353 w 115353"/>
                <a:gd name="connsiteY1" fmla="*/ 0 h 366809"/>
                <a:gd name="connsiteX2" fmla="*/ 112356 w 115353"/>
                <a:gd name="connsiteY2" fmla="*/ 278091 h 366809"/>
                <a:gd name="connsiteX3" fmla="*/ 5882 w 115353"/>
                <a:gd name="connsiteY3" fmla="*/ 366809 h 366809"/>
                <a:gd name="connsiteX4" fmla="*/ 0 w 115353"/>
                <a:gd name="connsiteY4" fmla="*/ 5937 h 3668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5353" h="366809">
                  <a:moveTo>
                    <a:pt x="0" y="5937"/>
                  </a:moveTo>
                  <a:lnTo>
                    <a:pt x="115353" y="0"/>
                  </a:lnTo>
                  <a:lnTo>
                    <a:pt x="112356" y="278091"/>
                  </a:lnTo>
                  <a:lnTo>
                    <a:pt x="5882" y="366809"/>
                  </a:lnTo>
                  <a:cubicBezTo>
                    <a:pt x="3921" y="246518"/>
                    <a:pt x="1961" y="126228"/>
                    <a:pt x="0" y="5937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216" name="Rectangle 6">
              <a:extLst>
                <a:ext uri="{FF2B5EF4-FFF2-40B4-BE49-F238E27FC236}">
                  <a16:creationId xmlns:a16="http://schemas.microsoft.com/office/drawing/2014/main" id="{42394637-BE1F-4C66-BE4C-E994E3EA5910}"/>
                </a:ext>
              </a:extLst>
            </p:cNvPr>
            <p:cNvSpPr/>
            <p:nvPr/>
          </p:nvSpPr>
          <p:spPr>
            <a:xfrm flipH="1">
              <a:off x="2342648" y="2017026"/>
              <a:ext cx="2097213" cy="285144"/>
            </a:xfrm>
            <a:custGeom>
              <a:avLst/>
              <a:gdLst>
                <a:gd name="connsiteX0" fmla="*/ 0 w 5285462"/>
                <a:gd name="connsiteY0" fmla="*/ 0 h 576064"/>
                <a:gd name="connsiteX1" fmla="*/ 4724629 w 5285462"/>
                <a:gd name="connsiteY1" fmla="*/ 0 h 576064"/>
                <a:gd name="connsiteX2" fmla="*/ 5285462 w 5285462"/>
                <a:gd name="connsiteY2" fmla="*/ 576064 h 576064"/>
                <a:gd name="connsiteX3" fmla="*/ 0 w 5285462"/>
                <a:gd name="connsiteY3" fmla="*/ 576064 h 576064"/>
                <a:gd name="connsiteX4" fmla="*/ 0 w 5285462"/>
                <a:gd name="connsiteY4" fmla="*/ 0 h 576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85462" h="576064">
                  <a:moveTo>
                    <a:pt x="0" y="0"/>
                  </a:moveTo>
                  <a:lnTo>
                    <a:pt x="4724629" y="0"/>
                  </a:lnTo>
                  <a:lnTo>
                    <a:pt x="5285462" y="576064"/>
                  </a:lnTo>
                  <a:lnTo>
                    <a:pt x="0" y="57606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sp>
        <p:nvSpPr>
          <p:cNvPr id="217" name="텍스트 개체 틀 4">
            <a:extLst>
              <a:ext uri="{FF2B5EF4-FFF2-40B4-BE49-F238E27FC236}">
                <a16:creationId xmlns:a16="http://schemas.microsoft.com/office/drawing/2014/main" id="{9BF3B6B8-F868-442E-B5CC-C8E5C1FF6EA0}"/>
              </a:ext>
            </a:extLst>
          </p:cNvPr>
          <p:cNvSpPr txBox="1">
            <a:spLocks/>
          </p:cNvSpPr>
          <p:nvPr/>
        </p:nvSpPr>
        <p:spPr>
          <a:xfrm>
            <a:off x="1099012" y="1889515"/>
            <a:ext cx="1440000" cy="360000"/>
          </a:xfrm>
          <a:prstGeom prst="rect">
            <a:avLst/>
          </a:prstGeom>
          <a:noFill/>
          <a:ln w="12700">
            <a:noFill/>
          </a:ln>
          <a:effectLst>
            <a:innerShdw blurRad="114300">
              <a:schemeClr val="bg1"/>
            </a:innerShdw>
          </a:effectLst>
        </p:spPr>
        <p:txBody>
          <a:bodyPr lIns="108000" anchor="ctr"/>
          <a:lstStyle>
            <a:lvl1pPr marL="0" indent="0" algn="l" defTabSz="914400" rtl="0" eaLnBrk="1" latinLnBrk="1" hangingPunct="1">
              <a:spcBef>
                <a:spcPct val="20000"/>
              </a:spcBef>
              <a:buFontTx/>
              <a:buNone/>
              <a:defRPr lang="ko-KR" altLang="en-US" sz="14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dirty="0"/>
              <a:t>Text  Here</a:t>
            </a:r>
            <a:endParaRPr lang="en-US" dirty="0"/>
          </a:p>
        </p:txBody>
      </p:sp>
      <p:grpSp>
        <p:nvGrpSpPr>
          <p:cNvPr id="218" name="Group 62">
            <a:extLst>
              <a:ext uri="{FF2B5EF4-FFF2-40B4-BE49-F238E27FC236}">
                <a16:creationId xmlns:a16="http://schemas.microsoft.com/office/drawing/2014/main" id="{BEB1B481-5321-4B32-9D39-D15EE23FAC30}"/>
              </a:ext>
            </a:extLst>
          </p:cNvPr>
          <p:cNvGrpSpPr/>
          <p:nvPr/>
        </p:nvGrpSpPr>
        <p:grpSpPr>
          <a:xfrm>
            <a:off x="8375233" y="3710244"/>
            <a:ext cx="2880000" cy="475870"/>
            <a:chOff x="1554896" y="2017026"/>
            <a:chExt cx="2880000" cy="376921"/>
          </a:xfrm>
        </p:grpSpPr>
        <p:sp>
          <p:nvSpPr>
            <p:cNvPr id="219" name="Rectangle 9">
              <a:extLst>
                <a:ext uri="{FF2B5EF4-FFF2-40B4-BE49-F238E27FC236}">
                  <a16:creationId xmlns:a16="http://schemas.microsoft.com/office/drawing/2014/main" id="{183E062D-F341-4730-87F4-37855F977E9D}"/>
                </a:ext>
              </a:extLst>
            </p:cNvPr>
            <p:cNvSpPr/>
            <p:nvPr/>
          </p:nvSpPr>
          <p:spPr>
            <a:xfrm>
              <a:off x="4319543" y="2027138"/>
              <a:ext cx="115353" cy="366809"/>
            </a:xfrm>
            <a:custGeom>
              <a:avLst/>
              <a:gdLst>
                <a:gd name="connsiteX0" fmla="*/ 0 w 914400"/>
                <a:gd name="connsiteY0" fmla="*/ 0 h 914400"/>
                <a:gd name="connsiteX1" fmla="*/ 914400 w 914400"/>
                <a:gd name="connsiteY1" fmla="*/ 0 h 914400"/>
                <a:gd name="connsiteX2" fmla="*/ 914400 w 914400"/>
                <a:gd name="connsiteY2" fmla="*/ 914400 h 914400"/>
                <a:gd name="connsiteX3" fmla="*/ 0 w 914400"/>
                <a:gd name="connsiteY3" fmla="*/ 914400 h 914400"/>
                <a:gd name="connsiteX4" fmla="*/ 0 w 914400"/>
                <a:gd name="connsiteY4" fmla="*/ 0 h 914400"/>
                <a:gd name="connsiteX0" fmla="*/ 0 w 914400"/>
                <a:gd name="connsiteY0" fmla="*/ 292963 h 1207363"/>
                <a:gd name="connsiteX1" fmla="*/ 914400 w 914400"/>
                <a:gd name="connsiteY1" fmla="*/ 0 h 1207363"/>
                <a:gd name="connsiteX2" fmla="*/ 914400 w 914400"/>
                <a:gd name="connsiteY2" fmla="*/ 1207363 h 1207363"/>
                <a:gd name="connsiteX3" fmla="*/ 0 w 914400"/>
                <a:gd name="connsiteY3" fmla="*/ 1207363 h 1207363"/>
                <a:gd name="connsiteX4" fmla="*/ 0 w 914400"/>
                <a:gd name="connsiteY4" fmla="*/ 292963 h 1207363"/>
                <a:gd name="connsiteX0" fmla="*/ 612559 w 914400"/>
                <a:gd name="connsiteY0" fmla="*/ 8877 h 1207363"/>
                <a:gd name="connsiteX1" fmla="*/ 914400 w 914400"/>
                <a:gd name="connsiteY1" fmla="*/ 0 h 1207363"/>
                <a:gd name="connsiteX2" fmla="*/ 914400 w 914400"/>
                <a:gd name="connsiteY2" fmla="*/ 1207363 h 1207363"/>
                <a:gd name="connsiteX3" fmla="*/ 0 w 914400"/>
                <a:gd name="connsiteY3" fmla="*/ 1207363 h 1207363"/>
                <a:gd name="connsiteX4" fmla="*/ 612559 w 914400"/>
                <a:gd name="connsiteY4" fmla="*/ 8877 h 1207363"/>
                <a:gd name="connsiteX0" fmla="*/ 0 w 301841"/>
                <a:gd name="connsiteY0" fmla="*/ 8877 h 1207363"/>
                <a:gd name="connsiteX1" fmla="*/ 301841 w 301841"/>
                <a:gd name="connsiteY1" fmla="*/ 0 h 1207363"/>
                <a:gd name="connsiteX2" fmla="*/ 301841 w 301841"/>
                <a:gd name="connsiteY2" fmla="*/ 1207363 h 1207363"/>
                <a:gd name="connsiteX3" fmla="*/ 186432 w 301841"/>
                <a:gd name="connsiteY3" fmla="*/ 408372 h 1207363"/>
                <a:gd name="connsiteX4" fmla="*/ 0 w 301841"/>
                <a:gd name="connsiteY4" fmla="*/ 8877 h 1207363"/>
                <a:gd name="connsiteX0" fmla="*/ 0 w 133166"/>
                <a:gd name="connsiteY0" fmla="*/ 0 h 1207364"/>
                <a:gd name="connsiteX1" fmla="*/ 133166 w 133166"/>
                <a:gd name="connsiteY1" fmla="*/ 1 h 1207364"/>
                <a:gd name="connsiteX2" fmla="*/ 133166 w 133166"/>
                <a:gd name="connsiteY2" fmla="*/ 1207364 h 1207364"/>
                <a:gd name="connsiteX3" fmla="*/ 17757 w 133166"/>
                <a:gd name="connsiteY3" fmla="*/ 408373 h 1207364"/>
                <a:gd name="connsiteX4" fmla="*/ 0 w 133166"/>
                <a:gd name="connsiteY4" fmla="*/ 0 h 1207364"/>
                <a:gd name="connsiteX0" fmla="*/ 0 w 142044"/>
                <a:gd name="connsiteY0" fmla="*/ 0 h 408373"/>
                <a:gd name="connsiteX1" fmla="*/ 133166 w 142044"/>
                <a:gd name="connsiteY1" fmla="*/ 1 h 408373"/>
                <a:gd name="connsiteX2" fmla="*/ 142044 w 142044"/>
                <a:gd name="connsiteY2" fmla="*/ 301842 h 408373"/>
                <a:gd name="connsiteX3" fmla="*/ 17757 w 142044"/>
                <a:gd name="connsiteY3" fmla="*/ 408373 h 408373"/>
                <a:gd name="connsiteX4" fmla="*/ 0 w 142044"/>
                <a:gd name="connsiteY4" fmla="*/ 0 h 408373"/>
                <a:gd name="connsiteX0" fmla="*/ 0 w 133166"/>
                <a:gd name="connsiteY0" fmla="*/ 0 h 408373"/>
                <a:gd name="connsiteX1" fmla="*/ 133166 w 133166"/>
                <a:gd name="connsiteY1" fmla="*/ 1 h 408373"/>
                <a:gd name="connsiteX2" fmla="*/ 118293 w 133166"/>
                <a:gd name="connsiteY2" fmla="*/ 313717 h 408373"/>
                <a:gd name="connsiteX3" fmla="*/ 17757 w 133166"/>
                <a:gd name="connsiteY3" fmla="*/ 408373 h 408373"/>
                <a:gd name="connsiteX4" fmla="*/ 0 w 133166"/>
                <a:gd name="connsiteY4" fmla="*/ 0 h 408373"/>
                <a:gd name="connsiteX0" fmla="*/ 0 w 118293"/>
                <a:gd name="connsiteY0" fmla="*/ 5937 h 414310"/>
                <a:gd name="connsiteX1" fmla="*/ 115353 w 118293"/>
                <a:gd name="connsiteY1" fmla="*/ 0 h 414310"/>
                <a:gd name="connsiteX2" fmla="*/ 118293 w 118293"/>
                <a:gd name="connsiteY2" fmla="*/ 319654 h 414310"/>
                <a:gd name="connsiteX3" fmla="*/ 17757 w 118293"/>
                <a:gd name="connsiteY3" fmla="*/ 414310 h 414310"/>
                <a:gd name="connsiteX4" fmla="*/ 0 w 118293"/>
                <a:gd name="connsiteY4" fmla="*/ 5937 h 414310"/>
                <a:gd name="connsiteX0" fmla="*/ 0 w 118293"/>
                <a:gd name="connsiteY0" fmla="*/ 5937 h 366809"/>
                <a:gd name="connsiteX1" fmla="*/ 115353 w 118293"/>
                <a:gd name="connsiteY1" fmla="*/ 0 h 366809"/>
                <a:gd name="connsiteX2" fmla="*/ 118293 w 118293"/>
                <a:gd name="connsiteY2" fmla="*/ 319654 h 366809"/>
                <a:gd name="connsiteX3" fmla="*/ 5882 w 118293"/>
                <a:gd name="connsiteY3" fmla="*/ 366809 h 366809"/>
                <a:gd name="connsiteX4" fmla="*/ 0 w 118293"/>
                <a:gd name="connsiteY4" fmla="*/ 5937 h 366809"/>
                <a:gd name="connsiteX0" fmla="*/ 0 w 115353"/>
                <a:gd name="connsiteY0" fmla="*/ 5937 h 366809"/>
                <a:gd name="connsiteX1" fmla="*/ 115353 w 115353"/>
                <a:gd name="connsiteY1" fmla="*/ 0 h 366809"/>
                <a:gd name="connsiteX2" fmla="*/ 112356 w 115353"/>
                <a:gd name="connsiteY2" fmla="*/ 278091 h 366809"/>
                <a:gd name="connsiteX3" fmla="*/ 5882 w 115353"/>
                <a:gd name="connsiteY3" fmla="*/ 366809 h 366809"/>
                <a:gd name="connsiteX4" fmla="*/ 0 w 115353"/>
                <a:gd name="connsiteY4" fmla="*/ 5937 h 3668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5353" h="366809">
                  <a:moveTo>
                    <a:pt x="0" y="5937"/>
                  </a:moveTo>
                  <a:lnTo>
                    <a:pt x="115353" y="0"/>
                  </a:lnTo>
                  <a:lnTo>
                    <a:pt x="112356" y="278091"/>
                  </a:lnTo>
                  <a:lnTo>
                    <a:pt x="5882" y="366809"/>
                  </a:lnTo>
                  <a:cubicBezTo>
                    <a:pt x="3921" y="246518"/>
                    <a:pt x="1961" y="126228"/>
                    <a:pt x="0" y="5937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220" name="Rectangle 6">
              <a:extLst>
                <a:ext uri="{FF2B5EF4-FFF2-40B4-BE49-F238E27FC236}">
                  <a16:creationId xmlns:a16="http://schemas.microsoft.com/office/drawing/2014/main" id="{A73633D9-86BC-4017-AFA5-B45F3C02F789}"/>
                </a:ext>
              </a:extLst>
            </p:cNvPr>
            <p:cNvSpPr/>
            <p:nvPr/>
          </p:nvSpPr>
          <p:spPr>
            <a:xfrm flipH="1">
              <a:off x="1554896" y="2017026"/>
              <a:ext cx="2880000" cy="285144"/>
            </a:xfrm>
            <a:custGeom>
              <a:avLst/>
              <a:gdLst>
                <a:gd name="connsiteX0" fmla="*/ 0 w 5285462"/>
                <a:gd name="connsiteY0" fmla="*/ 0 h 576064"/>
                <a:gd name="connsiteX1" fmla="*/ 4724629 w 5285462"/>
                <a:gd name="connsiteY1" fmla="*/ 0 h 576064"/>
                <a:gd name="connsiteX2" fmla="*/ 5285462 w 5285462"/>
                <a:gd name="connsiteY2" fmla="*/ 576064 h 576064"/>
                <a:gd name="connsiteX3" fmla="*/ 0 w 5285462"/>
                <a:gd name="connsiteY3" fmla="*/ 576064 h 576064"/>
                <a:gd name="connsiteX4" fmla="*/ 0 w 5285462"/>
                <a:gd name="connsiteY4" fmla="*/ 0 h 576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85462" h="576064">
                  <a:moveTo>
                    <a:pt x="0" y="0"/>
                  </a:moveTo>
                  <a:lnTo>
                    <a:pt x="4724629" y="0"/>
                  </a:lnTo>
                  <a:lnTo>
                    <a:pt x="5285462" y="576064"/>
                  </a:lnTo>
                  <a:lnTo>
                    <a:pt x="0" y="57606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sp>
        <p:nvSpPr>
          <p:cNvPr id="221" name="텍스트 개체 틀 4">
            <a:extLst>
              <a:ext uri="{FF2B5EF4-FFF2-40B4-BE49-F238E27FC236}">
                <a16:creationId xmlns:a16="http://schemas.microsoft.com/office/drawing/2014/main" id="{CE00594E-D7E0-44AF-BFC3-05D6932A8398}"/>
              </a:ext>
            </a:extLst>
          </p:cNvPr>
          <p:cNvSpPr txBox="1">
            <a:spLocks/>
          </p:cNvSpPr>
          <p:nvPr/>
        </p:nvSpPr>
        <p:spPr>
          <a:xfrm>
            <a:off x="9627255" y="3707713"/>
            <a:ext cx="1440000" cy="360000"/>
          </a:xfrm>
          <a:prstGeom prst="rect">
            <a:avLst/>
          </a:prstGeom>
          <a:noFill/>
          <a:ln w="12700">
            <a:noFill/>
          </a:ln>
          <a:effectLst>
            <a:innerShdw blurRad="114300">
              <a:schemeClr val="bg1"/>
            </a:innerShdw>
          </a:effectLst>
        </p:spPr>
        <p:txBody>
          <a:bodyPr lIns="108000" anchor="ctr"/>
          <a:lstStyle>
            <a:lvl1pPr marL="0" indent="0" algn="l" defTabSz="914400" rtl="0" eaLnBrk="1" latinLnBrk="1" hangingPunct="1">
              <a:spcBef>
                <a:spcPct val="20000"/>
              </a:spcBef>
              <a:buFontTx/>
              <a:buNone/>
              <a:defRPr lang="ko-KR" altLang="en-US" sz="14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altLang="ko-KR" dirty="0"/>
              <a:t>Text  Here</a:t>
            </a:r>
            <a:endParaRPr lang="en-US" dirty="0"/>
          </a:p>
        </p:txBody>
      </p:sp>
      <p:grpSp>
        <p:nvGrpSpPr>
          <p:cNvPr id="222" name="Group 66">
            <a:extLst>
              <a:ext uri="{FF2B5EF4-FFF2-40B4-BE49-F238E27FC236}">
                <a16:creationId xmlns:a16="http://schemas.microsoft.com/office/drawing/2014/main" id="{E58E5BA0-3132-4578-B5C9-B8C8E8DE6445}"/>
              </a:ext>
            </a:extLst>
          </p:cNvPr>
          <p:cNvGrpSpPr/>
          <p:nvPr/>
        </p:nvGrpSpPr>
        <p:grpSpPr>
          <a:xfrm>
            <a:off x="4016749" y="2641341"/>
            <a:ext cx="1982316" cy="3322982"/>
            <a:chOff x="2464173" y="2002902"/>
            <a:chExt cx="2107827" cy="3533378"/>
          </a:xfrm>
        </p:grpSpPr>
        <p:pic>
          <p:nvPicPr>
            <p:cNvPr id="223" name="그림 5">
              <a:extLst>
                <a:ext uri="{FF2B5EF4-FFF2-40B4-BE49-F238E27FC236}">
                  <a16:creationId xmlns:a16="http://schemas.microsoft.com/office/drawing/2014/main" id="{A5A90E2A-5A71-43A8-B8C4-D76D6FB9B79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64173" y="2002902"/>
              <a:ext cx="2107827" cy="3533378"/>
            </a:xfrm>
            <a:prstGeom prst="rect">
              <a:avLst/>
            </a:prstGeom>
          </p:spPr>
        </p:pic>
        <p:sp>
          <p:nvSpPr>
            <p:cNvPr id="224" name="Rectangle 68">
              <a:extLst>
                <a:ext uri="{FF2B5EF4-FFF2-40B4-BE49-F238E27FC236}">
                  <a16:creationId xmlns:a16="http://schemas.microsoft.com/office/drawing/2014/main" id="{F3A8D823-7167-4C56-A177-41D832E79184}"/>
                </a:ext>
              </a:extLst>
            </p:cNvPr>
            <p:cNvSpPr/>
            <p:nvPr/>
          </p:nvSpPr>
          <p:spPr>
            <a:xfrm>
              <a:off x="2794155" y="2506958"/>
              <a:ext cx="1485962" cy="2218186"/>
            </a:xfrm>
            <a:prstGeom prst="rect">
              <a:avLst/>
            </a:prstGeom>
            <a:solidFill>
              <a:srgbClr val="ECECE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grpSp>
        <p:nvGrpSpPr>
          <p:cNvPr id="225" name="Group 69">
            <a:extLst>
              <a:ext uri="{FF2B5EF4-FFF2-40B4-BE49-F238E27FC236}">
                <a16:creationId xmlns:a16="http://schemas.microsoft.com/office/drawing/2014/main" id="{455469C9-F9E4-4019-8266-D2D20A9A8619}"/>
              </a:ext>
            </a:extLst>
          </p:cNvPr>
          <p:cNvGrpSpPr/>
          <p:nvPr/>
        </p:nvGrpSpPr>
        <p:grpSpPr>
          <a:xfrm>
            <a:off x="6115051" y="2641341"/>
            <a:ext cx="1982316" cy="3322982"/>
            <a:chOff x="4572000" y="2002902"/>
            <a:chExt cx="2107827" cy="3533378"/>
          </a:xfrm>
        </p:grpSpPr>
        <p:pic>
          <p:nvPicPr>
            <p:cNvPr id="226" name="그림 5">
              <a:extLst>
                <a:ext uri="{FF2B5EF4-FFF2-40B4-BE49-F238E27FC236}">
                  <a16:creationId xmlns:a16="http://schemas.microsoft.com/office/drawing/2014/main" id="{F634BD06-9D48-4443-8A1A-B93EF1F592C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72000" y="2002902"/>
              <a:ext cx="2107827" cy="3533378"/>
            </a:xfrm>
            <a:prstGeom prst="rect">
              <a:avLst/>
            </a:prstGeom>
          </p:spPr>
        </p:pic>
        <p:sp>
          <p:nvSpPr>
            <p:cNvPr id="227" name="Rectangle 71">
              <a:extLst>
                <a:ext uri="{FF2B5EF4-FFF2-40B4-BE49-F238E27FC236}">
                  <a16:creationId xmlns:a16="http://schemas.microsoft.com/office/drawing/2014/main" id="{1C2DD1AF-FE27-421F-9151-6347B2FC375D}"/>
                </a:ext>
              </a:extLst>
            </p:cNvPr>
            <p:cNvSpPr/>
            <p:nvPr/>
          </p:nvSpPr>
          <p:spPr>
            <a:xfrm>
              <a:off x="4912990" y="2506958"/>
              <a:ext cx="1485962" cy="2218186"/>
            </a:xfrm>
            <a:prstGeom prst="rect">
              <a:avLst/>
            </a:prstGeom>
            <a:solidFill>
              <a:srgbClr val="ECECE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sp>
        <p:nvSpPr>
          <p:cNvPr id="228" name="TextBox 227">
            <a:extLst>
              <a:ext uri="{FF2B5EF4-FFF2-40B4-BE49-F238E27FC236}">
                <a16:creationId xmlns:a16="http://schemas.microsoft.com/office/drawing/2014/main" id="{86CB1F56-4540-4216-9526-17C987DB94EB}"/>
              </a:ext>
            </a:extLst>
          </p:cNvPr>
          <p:cNvSpPr txBox="1"/>
          <p:nvPr/>
        </p:nvSpPr>
        <p:spPr>
          <a:xfrm>
            <a:off x="1137826" y="2365066"/>
            <a:ext cx="239473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Get a modern PowerPoint  Presentation that is beautifully designed.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Easy to change colors, photos.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 hope and I believe that this Template will your Time, Money and Reputation.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29" name="TextBox 228">
            <a:extLst>
              <a:ext uri="{FF2B5EF4-FFF2-40B4-BE49-F238E27FC236}">
                <a16:creationId xmlns:a16="http://schemas.microsoft.com/office/drawing/2014/main" id="{A49C9720-7058-4263-807D-0F356FE24761}"/>
              </a:ext>
            </a:extLst>
          </p:cNvPr>
          <p:cNvSpPr txBox="1"/>
          <p:nvPr/>
        </p:nvSpPr>
        <p:spPr>
          <a:xfrm>
            <a:off x="8641141" y="4178874"/>
            <a:ext cx="240303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Get a modern PowerPoint  Presentation that is beautifully designed.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Easy to change colors, photos.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I hope and I believe that this Template will your Time, Money and Reputation.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230" name="Chart 74">
            <a:extLst>
              <a:ext uri="{FF2B5EF4-FFF2-40B4-BE49-F238E27FC236}">
                <a16:creationId xmlns:a16="http://schemas.microsoft.com/office/drawing/2014/main" id="{A8DEB14F-BEEC-4B05-9E63-0C33B9E6982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47993129"/>
              </p:ext>
            </p:extLst>
          </p:nvPr>
        </p:nvGraphicFramePr>
        <p:xfrm>
          <a:off x="3842699" y="2747341"/>
          <a:ext cx="4477755" cy="2602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31" name="TextBox 230">
            <a:extLst>
              <a:ext uri="{FF2B5EF4-FFF2-40B4-BE49-F238E27FC236}">
                <a16:creationId xmlns:a16="http://schemas.microsoft.com/office/drawing/2014/main" id="{E4121CDD-0B6B-4F7A-9A40-65AD04778239}"/>
              </a:ext>
            </a:extLst>
          </p:cNvPr>
          <p:cNvSpPr txBox="1"/>
          <p:nvPr/>
        </p:nvSpPr>
        <p:spPr>
          <a:xfrm>
            <a:off x="4623340" y="4598228"/>
            <a:ext cx="80496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85%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32" name="TextBox 231">
            <a:extLst>
              <a:ext uri="{FF2B5EF4-FFF2-40B4-BE49-F238E27FC236}">
                <a16:creationId xmlns:a16="http://schemas.microsoft.com/office/drawing/2014/main" id="{A1F2B7E9-C060-423D-8917-6147716D3CE4}"/>
              </a:ext>
            </a:extLst>
          </p:cNvPr>
          <p:cNvSpPr txBox="1"/>
          <p:nvPr/>
        </p:nvSpPr>
        <p:spPr>
          <a:xfrm>
            <a:off x="6750217" y="4598228"/>
            <a:ext cx="80496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50%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33" name="Rounded Rectangle 6">
            <a:extLst>
              <a:ext uri="{FF2B5EF4-FFF2-40B4-BE49-F238E27FC236}">
                <a16:creationId xmlns:a16="http://schemas.microsoft.com/office/drawing/2014/main" id="{ECA7CBA9-0958-49D4-9ECC-C2A49036C312}"/>
              </a:ext>
            </a:extLst>
          </p:cNvPr>
          <p:cNvSpPr/>
          <p:nvPr/>
        </p:nvSpPr>
        <p:spPr>
          <a:xfrm>
            <a:off x="4873024" y="4176104"/>
            <a:ext cx="345998" cy="351772"/>
          </a:xfrm>
          <a:custGeom>
            <a:avLst/>
            <a:gdLst/>
            <a:ahLst/>
            <a:cxnLst/>
            <a:rect l="l" t="t" r="r" b="b"/>
            <a:pathLst>
              <a:path w="3186824" h="3060919">
                <a:moveTo>
                  <a:pt x="1045874" y="2696689"/>
                </a:moveTo>
                <a:lnTo>
                  <a:pt x="2125874" y="2696689"/>
                </a:lnTo>
                <a:lnTo>
                  <a:pt x="2125874" y="2804689"/>
                </a:lnTo>
                <a:lnTo>
                  <a:pt x="1045874" y="2804689"/>
                </a:lnTo>
                <a:close/>
                <a:moveTo>
                  <a:pt x="1045874" y="2410468"/>
                </a:moveTo>
                <a:lnTo>
                  <a:pt x="2125874" y="2410468"/>
                </a:lnTo>
                <a:lnTo>
                  <a:pt x="2125874" y="2518468"/>
                </a:lnTo>
                <a:lnTo>
                  <a:pt x="1045874" y="2518468"/>
                </a:lnTo>
                <a:close/>
                <a:moveTo>
                  <a:pt x="1045874" y="2124247"/>
                </a:moveTo>
                <a:lnTo>
                  <a:pt x="2125874" y="2124247"/>
                </a:lnTo>
                <a:lnTo>
                  <a:pt x="2125874" y="2232247"/>
                </a:lnTo>
                <a:lnTo>
                  <a:pt x="1045874" y="2232247"/>
                </a:lnTo>
                <a:close/>
                <a:moveTo>
                  <a:pt x="902547" y="1956791"/>
                </a:moveTo>
                <a:lnTo>
                  <a:pt x="902547" y="2109191"/>
                </a:lnTo>
                <a:lnTo>
                  <a:pt x="902547" y="2185391"/>
                </a:lnTo>
                <a:lnTo>
                  <a:pt x="902547" y="2376263"/>
                </a:lnTo>
                <a:lnTo>
                  <a:pt x="902547" y="2973921"/>
                </a:lnTo>
                <a:lnTo>
                  <a:pt x="2284277" y="2973921"/>
                </a:lnTo>
                <a:lnTo>
                  <a:pt x="2284277" y="2376263"/>
                </a:lnTo>
                <a:lnTo>
                  <a:pt x="2284277" y="2185391"/>
                </a:lnTo>
                <a:lnTo>
                  <a:pt x="2284277" y="2109191"/>
                </a:lnTo>
                <a:lnTo>
                  <a:pt x="2284277" y="1956791"/>
                </a:lnTo>
                <a:close/>
                <a:moveTo>
                  <a:pt x="469172" y="1728191"/>
                </a:moveTo>
                <a:lnTo>
                  <a:pt x="469172" y="2185391"/>
                </a:lnTo>
                <a:lnTo>
                  <a:pt x="767127" y="2185391"/>
                </a:lnTo>
                <a:lnTo>
                  <a:pt x="767127" y="2109191"/>
                </a:lnTo>
                <a:lnTo>
                  <a:pt x="545372" y="2109191"/>
                </a:lnTo>
                <a:lnTo>
                  <a:pt x="545372" y="1804391"/>
                </a:lnTo>
                <a:lnTo>
                  <a:pt x="2641452" y="1804391"/>
                </a:lnTo>
                <a:lnTo>
                  <a:pt x="2641452" y="2109191"/>
                </a:lnTo>
                <a:lnTo>
                  <a:pt x="2419697" y="2109191"/>
                </a:lnTo>
                <a:lnTo>
                  <a:pt x="2419697" y="2185391"/>
                </a:lnTo>
                <a:lnTo>
                  <a:pt x="2717652" y="2185391"/>
                </a:lnTo>
                <a:lnTo>
                  <a:pt x="2717652" y="1728191"/>
                </a:lnTo>
                <a:close/>
                <a:moveTo>
                  <a:pt x="2819005" y="1350909"/>
                </a:moveTo>
                <a:cubicBezTo>
                  <a:pt x="2769294" y="1350909"/>
                  <a:pt x="2728995" y="1391208"/>
                  <a:pt x="2728995" y="1440919"/>
                </a:cubicBezTo>
                <a:cubicBezTo>
                  <a:pt x="2728995" y="1490630"/>
                  <a:pt x="2769294" y="1530929"/>
                  <a:pt x="2819005" y="1530929"/>
                </a:cubicBezTo>
                <a:cubicBezTo>
                  <a:pt x="2868716" y="1530929"/>
                  <a:pt x="2909015" y="1490630"/>
                  <a:pt x="2909015" y="1440919"/>
                </a:cubicBezTo>
                <a:cubicBezTo>
                  <a:pt x="2909015" y="1391208"/>
                  <a:pt x="2868716" y="1350909"/>
                  <a:pt x="2819005" y="1350909"/>
                </a:cubicBezTo>
                <a:close/>
                <a:moveTo>
                  <a:pt x="2509707" y="1350909"/>
                </a:moveTo>
                <a:cubicBezTo>
                  <a:pt x="2459996" y="1350909"/>
                  <a:pt x="2419697" y="1391208"/>
                  <a:pt x="2419697" y="1440919"/>
                </a:cubicBezTo>
                <a:cubicBezTo>
                  <a:pt x="2419697" y="1490630"/>
                  <a:pt x="2459996" y="1530929"/>
                  <a:pt x="2509707" y="1530929"/>
                </a:cubicBezTo>
                <a:cubicBezTo>
                  <a:pt x="2559418" y="1530929"/>
                  <a:pt x="2599717" y="1490630"/>
                  <a:pt x="2599717" y="1440919"/>
                </a:cubicBezTo>
                <a:cubicBezTo>
                  <a:pt x="2599717" y="1391208"/>
                  <a:pt x="2559418" y="1350909"/>
                  <a:pt x="2509707" y="1350909"/>
                </a:cubicBezTo>
                <a:close/>
                <a:moveTo>
                  <a:pt x="195993" y="1200328"/>
                </a:moveTo>
                <a:lnTo>
                  <a:pt x="2990831" y="1200328"/>
                </a:lnTo>
                <a:cubicBezTo>
                  <a:pt x="3099075" y="1200328"/>
                  <a:pt x="3186824" y="1288077"/>
                  <a:pt x="3186824" y="1396321"/>
                </a:cubicBezTo>
                <a:lnTo>
                  <a:pt x="3186824" y="2180270"/>
                </a:lnTo>
                <a:cubicBezTo>
                  <a:pt x="3186824" y="2288514"/>
                  <a:pt x="3099075" y="2376263"/>
                  <a:pt x="2990831" y="2376263"/>
                </a:cubicBezTo>
                <a:lnTo>
                  <a:pt x="2419697" y="2376263"/>
                </a:lnTo>
                <a:lnTo>
                  <a:pt x="2419697" y="3060919"/>
                </a:lnTo>
                <a:lnTo>
                  <a:pt x="767127" y="3060919"/>
                </a:lnTo>
                <a:lnTo>
                  <a:pt x="767127" y="2376263"/>
                </a:lnTo>
                <a:lnTo>
                  <a:pt x="195993" y="2376263"/>
                </a:lnTo>
                <a:cubicBezTo>
                  <a:pt x="87749" y="2376263"/>
                  <a:pt x="0" y="2288514"/>
                  <a:pt x="0" y="2180270"/>
                </a:cubicBezTo>
                <a:lnTo>
                  <a:pt x="0" y="1396321"/>
                </a:lnTo>
                <a:cubicBezTo>
                  <a:pt x="0" y="1288077"/>
                  <a:pt x="87749" y="1200328"/>
                  <a:pt x="195993" y="1200328"/>
                </a:cubicBezTo>
                <a:close/>
                <a:moveTo>
                  <a:pt x="767127" y="0"/>
                </a:moveTo>
                <a:lnTo>
                  <a:pt x="2419697" y="0"/>
                </a:lnTo>
                <a:lnTo>
                  <a:pt x="2419697" y="190589"/>
                </a:lnTo>
                <a:lnTo>
                  <a:pt x="2565249" y="190589"/>
                </a:lnTo>
                <a:cubicBezTo>
                  <a:pt x="2649419" y="190589"/>
                  <a:pt x="2717652" y="258822"/>
                  <a:pt x="2717652" y="342992"/>
                </a:cubicBezTo>
                <a:lnTo>
                  <a:pt x="2717652" y="1104989"/>
                </a:lnTo>
                <a:lnTo>
                  <a:pt x="2284277" y="1104989"/>
                </a:lnTo>
                <a:lnTo>
                  <a:pt x="2284277" y="1104128"/>
                </a:lnTo>
                <a:lnTo>
                  <a:pt x="2284277" y="190589"/>
                </a:lnTo>
                <a:lnTo>
                  <a:pt x="2284277" y="96523"/>
                </a:lnTo>
                <a:lnTo>
                  <a:pt x="902547" y="96523"/>
                </a:lnTo>
                <a:lnTo>
                  <a:pt x="902547" y="190589"/>
                </a:lnTo>
                <a:lnTo>
                  <a:pt x="902547" y="1104128"/>
                </a:lnTo>
                <a:lnTo>
                  <a:pt x="902547" y="1104989"/>
                </a:lnTo>
                <a:lnTo>
                  <a:pt x="469172" y="1104989"/>
                </a:lnTo>
                <a:lnTo>
                  <a:pt x="469172" y="342992"/>
                </a:lnTo>
                <a:cubicBezTo>
                  <a:pt x="469172" y="258822"/>
                  <a:pt x="537405" y="190589"/>
                  <a:pt x="621575" y="190589"/>
                </a:cubicBezTo>
                <a:lnTo>
                  <a:pt x="767127" y="1905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34" name="Rounded Rectangle 5">
            <a:extLst>
              <a:ext uri="{FF2B5EF4-FFF2-40B4-BE49-F238E27FC236}">
                <a16:creationId xmlns:a16="http://schemas.microsoft.com/office/drawing/2014/main" id="{64989D51-7B86-46DE-9F24-B30F6C004A2F}"/>
              </a:ext>
            </a:extLst>
          </p:cNvPr>
          <p:cNvSpPr/>
          <p:nvPr/>
        </p:nvSpPr>
        <p:spPr>
          <a:xfrm flipH="1">
            <a:off x="6910368" y="4204762"/>
            <a:ext cx="391682" cy="3231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11208</TotalTime>
  <Words>128</Words>
  <Application>Microsoft Office PowerPoint</Application>
  <PresentationFormat>와이드스크린</PresentationFormat>
  <Paragraphs>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19</cp:revision>
  <dcterms:created xsi:type="dcterms:W3CDTF">2018-02-18T19:39:47Z</dcterms:created>
  <dcterms:modified xsi:type="dcterms:W3CDTF">2018-04-13T02:51:42Z</dcterms:modified>
</cp:coreProperties>
</file>