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10" name="그룹 509">
            <a:extLst>
              <a:ext uri="{FF2B5EF4-FFF2-40B4-BE49-F238E27FC236}">
                <a16:creationId xmlns:a16="http://schemas.microsoft.com/office/drawing/2014/main" id="{B38AF950-88EC-403A-B0B2-D02B955B67DD}"/>
              </a:ext>
            </a:extLst>
          </p:cNvPr>
          <p:cNvGrpSpPr/>
          <p:nvPr/>
        </p:nvGrpSpPr>
        <p:grpSpPr>
          <a:xfrm>
            <a:off x="1832146" y="4176714"/>
            <a:ext cx="3892427" cy="827075"/>
            <a:chOff x="1832146" y="1840455"/>
            <a:chExt cx="3892427" cy="827075"/>
          </a:xfrm>
          <a:solidFill>
            <a:schemeClr val="bg1">
              <a:lumMod val="75000"/>
            </a:schemeClr>
          </a:solidFill>
        </p:grpSpPr>
        <p:sp>
          <p:nvSpPr>
            <p:cNvPr id="511" name="Round Same Side Corner Rectangle 8">
              <a:extLst>
                <a:ext uri="{FF2B5EF4-FFF2-40B4-BE49-F238E27FC236}">
                  <a16:creationId xmlns:a16="http://schemas.microsoft.com/office/drawing/2014/main" id="{C253FEAE-CE0D-4B6C-B975-00105F5E6A37}"/>
                </a:ext>
              </a:extLst>
            </p:cNvPr>
            <p:cNvSpPr/>
            <p:nvPr/>
          </p:nvSpPr>
          <p:spPr>
            <a:xfrm>
              <a:off x="18321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12" name="Round Same Side Corner Rectangle 8">
              <a:extLst>
                <a:ext uri="{FF2B5EF4-FFF2-40B4-BE49-F238E27FC236}">
                  <a16:creationId xmlns:a16="http://schemas.microsoft.com/office/drawing/2014/main" id="{FC8E36FF-02BE-4EF1-8C05-A09110B4F15F}"/>
                </a:ext>
              </a:extLst>
            </p:cNvPr>
            <p:cNvSpPr/>
            <p:nvPr/>
          </p:nvSpPr>
          <p:spPr>
            <a:xfrm>
              <a:off x="22297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13" name="Round Same Side Corner Rectangle 8">
              <a:extLst>
                <a:ext uri="{FF2B5EF4-FFF2-40B4-BE49-F238E27FC236}">
                  <a16:creationId xmlns:a16="http://schemas.microsoft.com/office/drawing/2014/main" id="{153267D1-63CE-425E-A27A-387365D66706}"/>
                </a:ext>
              </a:extLst>
            </p:cNvPr>
            <p:cNvSpPr/>
            <p:nvPr/>
          </p:nvSpPr>
          <p:spPr>
            <a:xfrm>
              <a:off x="26273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14" name="Round Same Side Corner Rectangle 8">
              <a:extLst>
                <a:ext uri="{FF2B5EF4-FFF2-40B4-BE49-F238E27FC236}">
                  <a16:creationId xmlns:a16="http://schemas.microsoft.com/office/drawing/2014/main" id="{2B009F87-EA87-4B93-92A1-DD56AF74FE86}"/>
                </a:ext>
              </a:extLst>
            </p:cNvPr>
            <p:cNvSpPr/>
            <p:nvPr/>
          </p:nvSpPr>
          <p:spPr>
            <a:xfrm>
              <a:off x="30249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15" name="Round Same Side Corner Rectangle 8">
              <a:extLst>
                <a:ext uri="{FF2B5EF4-FFF2-40B4-BE49-F238E27FC236}">
                  <a16:creationId xmlns:a16="http://schemas.microsoft.com/office/drawing/2014/main" id="{EA5B4680-EA3F-43FF-8E58-5FB8DBC32501}"/>
                </a:ext>
              </a:extLst>
            </p:cNvPr>
            <p:cNvSpPr/>
            <p:nvPr/>
          </p:nvSpPr>
          <p:spPr>
            <a:xfrm>
              <a:off x="34225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16" name="Round Same Side Corner Rectangle 8">
              <a:extLst>
                <a:ext uri="{FF2B5EF4-FFF2-40B4-BE49-F238E27FC236}">
                  <a16:creationId xmlns:a16="http://schemas.microsoft.com/office/drawing/2014/main" id="{1F3D8671-F606-44A1-A8C2-7095C6B346E9}"/>
                </a:ext>
              </a:extLst>
            </p:cNvPr>
            <p:cNvSpPr/>
            <p:nvPr/>
          </p:nvSpPr>
          <p:spPr>
            <a:xfrm>
              <a:off x="38201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17" name="Round Same Side Corner Rectangle 8">
              <a:extLst>
                <a:ext uri="{FF2B5EF4-FFF2-40B4-BE49-F238E27FC236}">
                  <a16:creationId xmlns:a16="http://schemas.microsoft.com/office/drawing/2014/main" id="{7FAD6ABA-D666-4C86-B57D-60C97D6D9AF5}"/>
                </a:ext>
              </a:extLst>
            </p:cNvPr>
            <p:cNvSpPr/>
            <p:nvPr/>
          </p:nvSpPr>
          <p:spPr>
            <a:xfrm>
              <a:off x="42177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18" name="Round Same Side Corner Rectangle 8">
              <a:extLst>
                <a:ext uri="{FF2B5EF4-FFF2-40B4-BE49-F238E27FC236}">
                  <a16:creationId xmlns:a16="http://schemas.microsoft.com/office/drawing/2014/main" id="{C6806F31-FA32-4B1A-B264-99E8CB4EE676}"/>
                </a:ext>
              </a:extLst>
            </p:cNvPr>
            <p:cNvSpPr/>
            <p:nvPr/>
          </p:nvSpPr>
          <p:spPr>
            <a:xfrm>
              <a:off x="46153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19" name="Round Same Side Corner Rectangle 8">
              <a:extLst>
                <a:ext uri="{FF2B5EF4-FFF2-40B4-BE49-F238E27FC236}">
                  <a16:creationId xmlns:a16="http://schemas.microsoft.com/office/drawing/2014/main" id="{A2B7B1E9-02A7-4E40-9F8A-7D003EA1E8D5}"/>
                </a:ext>
              </a:extLst>
            </p:cNvPr>
            <p:cNvSpPr/>
            <p:nvPr/>
          </p:nvSpPr>
          <p:spPr>
            <a:xfrm>
              <a:off x="50129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20" name="Round Same Side Corner Rectangle 8">
              <a:extLst>
                <a:ext uri="{FF2B5EF4-FFF2-40B4-BE49-F238E27FC236}">
                  <a16:creationId xmlns:a16="http://schemas.microsoft.com/office/drawing/2014/main" id="{F545563A-441C-43AF-923C-A8E06E5BFE31}"/>
                </a:ext>
              </a:extLst>
            </p:cNvPr>
            <p:cNvSpPr/>
            <p:nvPr/>
          </p:nvSpPr>
          <p:spPr>
            <a:xfrm>
              <a:off x="5410543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521" name="그룹 520">
            <a:extLst>
              <a:ext uri="{FF2B5EF4-FFF2-40B4-BE49-F238E27FC236}">
                <a16:creationId xmlns:a16="http://schemas.microsoft.com/office/drawing/2014/main" id="{04CCAD2D-64A0-436C-BF72-809C47B1B662}"/>
              </a:ext>
            </a:extLst>
          </p:cNvPr>
          <p:cNvGrpSpPr/>
          <p:nvPr/>
        </p:nvGrpSpPr>
        <p:grpSpPr>
          <a:xfrm>
            <a:off x="1832146" y="3030357"/>
            <a:ext cx="3892427" cy="827075"/>
            <a:chOff x="1832146" y="1840455"/>
            <a:chExt cx="3892427" cy="827075"/>
          </a:xfrm>
          <a:solidFill>
            <a:schemeClr val="bg1">
              <a:lumMod val="75000"/>
            </a:schemeClr>
          </a:solidFill>
        </p:grpSpPr>
        <p:sp>
          <p:nvSpPr>
            <p:cNvPr id="522" name="Round Same Side Corner Rectangle 8">
              <a:extLst>
                <a:ext uri="{FF2B5EF4-FFF2-40B4-BE49-F238E27FC236}">
                  <a16:creationId xmlns:a16="http://schemas.microsoft.com/office/drawing/2014/main" id="{0E4D1D94-479C-4D04-A4A4-BCD934560B2F}"/>
                </a:ext>
              </a:extLst>
            </p:cNvPr>
            <p:cNvSpPr/>
            <p:nvPr/>
          </p:nvSpPr>
          <p:spPr>
            <a:xfrm>
              <a:off x="18321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23" name="Round Same Side Corner Rectangle 8">
              <a:extLst>
                <a:ext uri="{FF2B5EF4-FFF2-40B4-BE49-F238E27FC236}">
                  <a16:creationId xmlns:a16="http://schemas.microsoft.com/office/drawing/2014/main" id="{F4A7613F-96FB-4B3A-B948-BC8182D62A6D}"/>
                </a:ext>
              </a:extLst>
            </p:cNvPr>
            <p:cNvSpPr/>
            <p:nvPr/>
          </p:nvSpPr>
          <p:spPr>
            <a:xfrm>
              <a:off x="22297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24" name="Round Same Side Corner Rectangle 8">
              <a:extLst>
                <a:ext uri="{FF2B5EF4-FFF2-40B4-BE49-F238E27FC236}">
                  <a16:creationId xmlns:a16="http://schemas.microsoft.com/office/drawing/2014/main" id="{5D58CFCA-863F-42C3-9875-903AEAEE8DD1}"/>
                </a:ext>
              </a:extLst>
            </p:cNvPr>
            <p:cNvSpPr/>
            <p:nvPr/>
          </p:nvSpPr>
          <p:spPr>
            <a:xfrm>
              <a:off x="26273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25" name="Round Same Side Corner Rectangle 8">
              <a:extLst>
                <a:ext uri="{FF2B5EF4-FFF2-40B4-BE49-F238E27FC236}">
                  <a16:creationId xmlns:a16="http://schemas.microsoft.com/office/drawing/2014/main" id="{25C35E2D-1FF1-41CA-8849-53B353CF2A03}"/>
                </a:ext>
              </a:extLst>
            </p:cNvPr>
            <p:cNvSpPr/>
            <p:nvPr/>
          </p:nvSpPr>
          <p:spPr>
            <a:xfrm>
              <a:off x="30249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26" name="Round Same Side Corner Rectangle 8">
              <a:extLst>
                <a:ext uri="{FF2B5EF4-FFF2-40B4-BE49-F238E27FC236}">
                  <a16:creationId xmlns:a16="http://schemas.microsoft.com/office/drawing/2014/main" id="{D43DFCB7-5551-4915-ACD5-81261FB732AE}"/>
                </a:ext>
              </a:extLst>
            </p:cNvPr>
            <p:cNvSpPr/>
            <p:nvPr/>
          </p:nvSpPr>
          <p:spPr>
            <a:xfrm>
              <a:off x="34225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27" name="Round Same Side Corner Rectangle 8">
              <a:extLst>
                <a:ext uri="{FF2B5EF4-FFF2-40B4-BE49-F238E27FC236}">
                  <a16:creationId xmlns:a16="http://schemas.microsoft.com/office/drawing/2014/main" id="{8F42FCDD-BA72-46F7-84ED-A730ECA1BA5D}"/>
                </a:ext>
              </a:extLst>
            </p:cNvPr>
            <p:cNvSpPr/>
            <p:nvPr/>
          </p:nvSpPr>
          <p:spPr>
            <a:xfrm>
              <a:off x="38201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28" name="Round Same Side Corner Rectangle 8">
              <a:extLst>
                <a:ext uri="{FF2B5EF4-FFF2-40B4-BE49-F238E27FC236}">
                  <a16:creationId xmlns:a16="http://schemas.microsoft.com/office/drawing/2014/main" id="{F8D8EF38-CF92-4AE8-BA63-14FD030F697B}"/>
                </a:ext>
              </a:extLst>
            </p:cNvPr>
            <p:cNvSpPr/>
            <p:nvPr/>
          </p:nvSpPr>
          <p:spPr>
            <a:xfrm>
              <a:off x="42177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29" name="Round Same Side Corner Rectangle 8">
              <a:extLst>
                <a:ext uri="{FF2B5EF4-FFF2-40B4-BE49-F238E27FC236}">
                  <a16:creationId xmlns:a16="http://schemas.microsoft.com/office/drawing/2014/main" id="{BA7E822A-A7E9-475F-BEBA-C40669B21743}"/>
                </a:ext>
              </a:extLst>
            </p:cNvPr>
            <p:cNvSpPr/>
            <p:nvPr/>
          </p:nvSpPr>
          <p:spPr>
            <a:xfrm>
              <a:off x="46153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30" name="Round Same Side Corner Rectangle 8">
              <a:extLst>
                <a:ext uri="{FF2B5EF4-FFF2-40B4-BE49-F238E27FC236}">
                  <a16:creationId xmlns:a16="http://schemas.microsoft.com/office/drawing/2014/main" id="{F28D6E08-4A1D-49C8-ACC4-CC407F0DFB32}"/>
                </a:ext>
              </a:extLst>
            </p:cNvPr>
            <p:cNvSpPr/>
            <p:nvPr/>
          </p:nvSpPr>
          <p:spPr>
            <a:xfrm>
              <a:off x="50129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31" name="Round Same Side Corner Rectangle 8">
              <a:extLst>
                <a:ext uri="{FF2B5EF4-FFF2-40B4-BE49-F238E27FC236}">
                  <a16:creationId xmlns:a16="http://schemas.microsoft.com/office/drawing/2014/main" id="{B5ABACC9-2F4F-4105-BC15-5EF77CA3F3C8}"/>
                </a:ext>
              </a:extLst>
            </p:cNvPr>
            <p:cNvSpPr/>
            <p:nvPr/>
          </p:nvSpPr>
          <p:spPr>
            <a:xfrm>
              <a:off x="5410543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532" name="그룹 531">
            <a:extLst>
              <a:ext uri="{FF2B5EF4-FFF2-40B4-BE49-F238E27FC236}">
                <a16:creationId xmlns:a16="http://schemas.microsoft.com/office/drawing/2014/main" id="{49E8FE99-4849-49AA-85C4-B4778FF362E3}"/>
              </a:ext>
            </a:extLst>
          </p:cNvPr>
          <p:cNvGrpSpPr/>
          <p:nvPr/>
        </p:nvGrpSpPr>
        <p:grpSpPr>
          <a:xfrm>
            <a:off x="1832146" y="5323070"/>
            <a:ext cx="3892427" cy="827075"/>
            <a:chOff x="1832146" y="1840455"/>
            <a:chExt cx="3892427" cy="827075"/>
          </a:xfrm>
          <a:solidFill>
            <a:schemeClr val="bg1">
              <a:lumMod val="75000"/>
            </a:schemeClr>
          </a:solidFill>
        </p:grpSpPr>
        <p:sp>
          <p:nvSpPr>
            <p:cNvPr id="533" name="Round Same Side Corner Rectangle 8">
              <a:extLst>
                <a:ext uri="{FF2B5EF4-FFF2-40B4-BE49-F238E27FC236}">
                  <a16:creationId xmlns:a16="http://schemas.microsoft.com/office/drawing/2014/main" id="{1B2D767B-B133-4431-94B7-0565559554A8}"/>
                </a:ext>
              </a:extLst>
            </p:cNvPr>
            <p:cNvSpPr/>
            <p:nvPr/>
          </p:nvSpPr>
          <p:spPr>
            <a:xfrm>
              <a:off x="18321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34" name="Round Same Side Corner Rectangle 8">
              <a:extLst>
                <a:ext uri="{FF2B5EF4-FFF2-40B4-BE49-F238E27FC236}">
                  <a16:creationId xmlns:a16="http://schemas.microsoft.com/office/drawing/2014/main" id="{E2825310-A047-419A-AF21-E4D778367C99}"/>
                </a:ext>
              </a:extLst>
            </p:cNvPr>
            <p:cNvSpPr/>
            <p:nvPr/>
          </p:nvSpPr>
          <p:spPr>
            <a:xfrm>
              <a:off x="22297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35" name="Round Same Side Corner Rectangle 8">
              <a:extLst>
                <a:ext uri="{FF2B5EF4-FFF2-40B4-BE49-F238E27FC236}">
                  <a16:creationId xmlns:a16="http://schemas.microsoft.com/office/drawing/2014/main" id="{316CAA27-F828-4A0E-A655-BC9A8971F7D5}"/>
                </a:ext>
              </a:extLst>
            </p:cNvPr>
            <p:cNvSpPr/>
            <p:nvPr/>
          </p:nvSpPr>
          <p:spPr>
            <a:xfrm>
              <a:off x="26273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36" name="Round Same Side Corner Rectangle 8">
              <a:extLst>
                <a:ext uri="{FF2B5EF4-FFF2-40B4-BE49-F238E27FC236}">
                  <a16:creationId xmlns:a16="http://schemas.microsoft.com/office/drawing/2014/main" id="{A3A368AB-A48B-4C73-96DF-8B8E7E782783}"/>
                </a:ext>
              </a:extLst>
            </p:cNvPr>
            <p:cNvSpPr/>
            <p:nvPr/>
          </p:nvSpPr>
          <p:spPr>
            <a:xfrm>
              <a:off x="30249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37" name="Round Same Side Corner Rectangle 8">
              <a:extLst>
                <a:ext uri="{FF2B5EF4-FFF2-40B4-BE49-F238E27FC236}">
                  <a16:creationId xmlns:a16="http://schemas.microsoft.com/office/drawing/2014/main" id="{49E78060-6AA7-4D7B-838B-36FF2AD83CF3}"/>
                </a:ext>
              </a:extLst>
            </p:cNvPr>
            <p:cNvSpPr/>
            <p:nvPr/>
          </p:nvSpPr>
          <p:spPr>
            <a:xfrm>
              <a:off x="34225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38" name="Round Same Side Corner Rectangle 8">
              <a:extLst>
                <a:ext uri="{FF2B5EF4-FFF2-40B4-BE49-F238E27FC236}">
                  <a16:creationId xmlns:a16="http://schemas.microsoft.com/office/drawing/2014/main" id="{7C07293A-F263-4600-AFFD-45D680DF24A4}"/>
                </a:ext>
              </a:extLst>
            </p:cNvPr>
            <p:cNvSpPr/>
            <p:nvPr/>
          </p:nvSpPr>
          <p:spPr>
            <a:xfrm>
              <a:off x="38201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39" name="Round Same Side Corner Rectangle 8">
              <a:extLst>
                <a:ext uri="{FF2B5EF4-FFF2-40B4-BE49-F238E27FC236}">
                  <a16:creationId xmlns:a16="http://schemas.microsoft.com/office/drawing/2014/main" id="{1DC00294-F6C3-4EDF-B868-8B2638AF0896}"/>
                </a:ext>
              </a:extLst>
            </p:cNvPr>
            <p:cNvSpPr/>
            <p:nvPr/>
          </p:nvSpPr>
          <p:spPr>
            <a:xfrm>
              <a:off x="42177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40" name="Round Same Side Corner Rectangle 8">
              <a:extLst>
                <a:ext uri="{FF2B5EF4-FFF2-40B4-BE49-F238E27FC236}">
                  <a16:creationId xmlns:a16="http://schemas.microsoft.com/office/drawing/2014/main" id="{31FC4840-27BE-4DC5-8A51-3355E8FF2F5B}"/>
                </a:ext>
              </a:extLst>
            </p:cNvPr>
            <p:cNvSpPr/>
            <p:nvPr/>
          </p:nvSpPr>
          <p:spPr>
            <a:xfrm>
              <a:off x="46153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41" name="Round Same Side Corner Rectangle 8">
              <a:extLst>
                <a:ext uri="{FF2B5EF4-FFF2-40B4-BE49-F238E27FC236}">
                  <a16:creationId xmlns:a16="http://schemas.microsoft.com/office/drawing/2014/main" id="{B5973881-9667-4F18-8FF4-14F15352B18D}"/>
                </a:ext>
              </a:extLst>
            </p:cNvPr>
            <p:cNvSpPr/>
            <p:nvPr/>
          </p:nvSpPr>
          <p:spPr>
            <a:xfrm>
              <a:off x="50129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42" name="Round Same Side Corner Rectangle 8">
              <a:extLst>
                <a:ext uri="{FF2B5EF4-FFF2-40B4-BE49-F238E27FC236}">
                  <a16:creationId xmlns:a16="http://schemas.microsoft.com/office/drawing/2014/main" id="{4322B2DB-C21C-4ECD-81D7-50BF6ABFF7E5}"/>
                </a:ext>
              </a:extLst>
            </p:cNvPr>
            <p:cNvSpPr/>
            <p:nvPr/>
          </p:nvSpPr>
          <p:spPr>
            <a:xfrm>
              <a:off x="5410543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543" name="그룹 542">
            <a:extLst>
              <a:ext uri="{FF2B5EF4-FFF2-40B4-BE49-F238E27FC236}">
                <a16:creationId xmlns:a16="http://schemas.microsoft.com/office/drawing/2014/main" id="{2EEBCE78-6BC9-4ECF-A5CD-8A704BFD3341}"/>
              </a:ext>
            </a:extLst>
          </p:cNvPr>
          <p:cNvGrpSpPr/>
          <p:nvPr/>
        </p:nvGrpSpPr>
        <p:grpSpPr>
          <a:xfrm>
            <a:off x="1832146" y="1884000"/>
            <a:ext cx="3892427" cy="827075"/>
            <a:chOff x="1832146" y="1840455"/>
            <a:chExt cx="3892427" cy="827075"/>
          </a:xfrm>
          <a:solidFill>
            <a:schemeClr val="bg1">
              <a:lumMod val="75000"/>
            </a:schemeClr>
          </a:solidFill>
        </p:grpSpPr>
        <p:sp>
          <p:nvSpPr>
            <p:cNvPr id="544" name="Round Same Side Corner Rectangle 8">
              <a:extLst>
                <a:ext uri="{FF2B5EF4-FFF2-40B4-BE49-F238E27FC236}">
                  <a16:creationId xmlns:a16="http://schemas.microsoft.com/office/drawing/2014/main" id="{4C681E25-3240-4ECE-A55C-A5FCF31EA23D}"/>
                </a:ext>
              </a:extLst>
            </p:cNvPr>
            <p:cNvSpPr/>
            <p:nvPr/>
          </p:nvSpPr>
          <p:spPr>
            <a:xfrm>
              <a:off x="18321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45" name="Round Same Side Corner Rectangle 8">
              <a:extLst>
                <a:ext uri="{FF2B5EF4-FFF2-40B4-BE49-F238E27FC236}">
                  <a16:creationId xmlns:a16="http://schemas.microsoft.com/office/drawing/2014/main" id="{CED96EF4-8BDF-4191-B6FA-9B68FBDB736F}"/>
                </a:ext>
              </a:extLst>
            </p:cNvPr>
            <p:cNvSpPr/>
            <p:nvPr/>
          </p:nvSpPr>
          <p:spPr>
            <a:xfrm>
              <a:off x="22297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46" name="Round Same Side Corner Rectangle 8">
              <a:extLst>
                <a:ext uri="{FF2B5EF4-FFF2-40B4-BE49-F238E27FC236}">
                  <a16:creationId xmlns:a16="http://schemas.microsoft.com/office/drawing/2014/main" id="{D9E995D3-B9F9-45A4-BB96-032163D910A8}"/>
                </a:ext>
              </a:extLst>
            </p:cNvPr>
            <p:cNvSpPr/>
            <p:nvPr/>
          </p:nvSpPr>
          <p:spPr>
            <a:xfrm>
              <a:off x="26273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47" name="Round Same Side Corner Rectangle 8">
              <a:extLst>
                <a:ext uri="{FF2B5EF4-FFF2-40B4-BE49-F238E27FC236}">
                  <a16:creationId xmlns:a16="http://schemas.microsoft.com/office/drawing/2014/main" id="{2C23770B-DB66-41F1-8D6C-7EF63679067D}"/>
                </a:ext>
              </a:extLst>
            </p:cNvPr>
            <p:cNvSpPr/>
            <p:nvPr/>
          </p:nvSpPr>
          <p:spPr>
            <a:xfrm>
              <a:off x="30249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48" name="Round Same Side Corner Rectangle 8">
              <a:extLst>
                <a:ext uri="{FF2B5EF4-FFF2-40B4-BE49-F238E27FC236}">
                  <a16:creationId xmlns:a16="http://schemas.microsoft.com/office/drawing/2014/main" id="{813A6812-146A-43BA-AA37-1E01810495AE}"/>
                </a:ext>
              </a:extLst>
            </p:cNvPr>
            <p:cNvSpPr/>
            <p:nvPr/>
          </p:nvSpPr>
          <p:spPr>
            <a:xfrm>
              <a:off x="34225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49" name="Round Same Side Corner Rectangle 8">
              <a:extLst>
                <a:ext uri="{FF2B5EF4-FFF2-40B4-BE49-F238E27FC236}">
                  <a16:creationId xmlns:a16="http://schemas.microsoft.com/office/drawing/2014/main" id="{649916B6-71B8-4C87-931D-D20DACBD8E64}"/>
                </a:ext>
              </a:extLst>
            </p:cNvPr>
            <p:cNvSpPr/>
            <p:nvPr/>
          </p:nvSpPr>
          <p:spPr>
            <a:xfrm>
              <a:off x="38201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50" name="Round Same Side Corner Rectangle 8">
              <a:extLst>
                <a:ext uri="{FF2B5EF4-FFF2-40B4-BE49-F238E27FC236}">
                  <a16:creationId xmlns:a16="http://schemas.microsoft.com/office/drawing/2014/main" id="{44F9C7BE-C91A-494A-87DD-338B80C30F3C}"/>
                </a:ext>
              </a:extLst>
            </p:cNvPr>
            <p:cNvSpPr/>
            <p:nvPr/>
          </p:nvSpPr>
          <p:spPr>
            <a:xfrm>
              <a:off x="42177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51" name="Round Same Side Corner Rectangle 8">
              <a:extLst>
                <a:ext uri="{FF2B5EF4-FFF2-40B4-BE49-F238E27FC236}">
                  <a16:creationId xmlns:a16="http://schemas.microsoft.com/office/drawing/2014/main" id="{DD484A47-C878-45B5-B66D-47DD6A8B0882}"/>
                </a:ext>
              </a:extLst>
            </p:cNvPr>
            <p:cNvSpPr/>
            <p:nvPr/>
          </p:nvSpPr>
          <p:spPr>
            <a:xfrm>
              <a:off x="46153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52" name="Round Same Side Corner Rectangle 8">
              <a:extLst>
                <a:ext uri="{FF2B5EF4-FFF2-40B4-BE49-F238E27FC236}">
                  <a16:creationId xmlns:a16="http://schemas.microsoft.com/office/drawing/2014/main" id="{2F50FBB0-6E81-47D3-97B2-3F5D3A2E36A7}"/>
                </a:ext>
              </a:extLst>
            </p:cNvPr>
            <p:cNvSpPr/>
            <p:nvPr/>
          </p:nvSpPr>
          <p:spPr>
            <a:xfrm>
              <a:off x="50129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53" name="Round Same Side Corner Rectangle 8">
              <a:extLst>
                <a:ext uri="{FF2B5EF4-FFF2-40B4-BE49-F238E27FC236}">
                  <a16:creationId xmlns:a16="http://schemas.microsoft.com/office/drawing/2014/main" id="{06C8E1B6-BFC1-4ABC-A49C-0D71BFA0F184}"/>
                </a:ext>
              </a:extLst>
            </p:cNvPr>
            <p:cNvSpPr/>
            <p:nvPr/>
          </p:nvSpPr>
          <p:spPr>
            <a:xfrm>
              <a:off x="5410543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sp>
        <p:nvSpPr>
          <p:cNvPr id="554" name="TextBox 553">
            <a:extLst>
              <a:ext uri="{FF2B5EF4-FFF2-40B4-BE49-F238E27FC236}">
                <a16:creationId xmlns:a16="http://schemas.microsoft.com/office/drawing/2014/main" id="{DAA844C2-33E5-4D7D-B695-D3AFA1021B2D}"/>
              </a:ext>
            </a:extLst>
          </p:cNvPr>
          <p:cNvSpPr txBox="1"/>
          <p:nvPr/>
        </p:nvSpPr>
        <p:spPr>
          <a:xfrm>
            <a:off x="787938" y="5505775"/>
            <a:ext cx="8730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60</a:t>
            </a: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55" name="TextBox 554">
            <a:extLst>
              <a:ext uri="{FF2B5EF4-FFF2-40B4-BE49-F238E27FC236}">
                <a16:creationId xmlns:a16="http://schemas.microsoft.com/office/drawing/2014/main" id="{73D7B35D-1C93-4E25-BFA3-00168A06C5BB}"/>
              </a:ext>
            </a:extLst>
          </p:cNvPr>
          <p:cNvSpPr txBox="1"/>
          <p:nvPr/>
        </p:nvSpPr>
        <p:spPr>
          <a:xfrm>
            <a:off x="787938" y="4359419"/>
            <a:ext cx="8730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80</a:t>
            </a: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56" name="TextBox 555">
            <a:extLst>
              <a:ext uri="{FF2B5EF4-FFF2-40B4-BE49-F238E27FC236}">
                <a16:creationId xmlns:a16="http://schemas.microsoft.com/office/drawing/2014/main" id="{6A31DFB6-3BE9-4E45-887D-27DD0B948567}"/>
              </a:ext>
            </a:extLst>
          </p:cNvPr>
          <p:cNvSpPr txBox="1"/>
          <p:nvPr/>
        </p:nvSpPr>
        <p:spPr>
          <a:xfrm>
            <a:off x="787938" y="3213062"/>
            <a:ext cx="8730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50</a:t>
            </a: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57" name="TextBox 556">
            <a:extLst>
              <a:ext uri="{FF2B5EF4-FFF2-40B4-BE49-F238E27FC236}">
                <a16:creationId xmlns:a16="http://schemas.microsoft.com/office/drawing/2014/main" id="{DDE2202A-74D0-4A6C-AA6D-A915D42B3232}"/>
              </a:ext>
            </a:extLst>
          </p:cNvPr>
          <p:cNvSpPr txBox="1"/>
          <p:nvPr/>
        </p:nvSpPr>
        <p:spPr>
          <a:xfrm>
            <a:off x="787938" y="2066705"/>
            <a:ext cx="8730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70</a:t>
            </a: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558" name="Group 51">
            <a:extLst>
              <a:ext uri="{FF2B5EF4-FFF2-40B4-BE49-F238E27FC236}">
                <a16:creationId xmlns:a16="http://schemas.microsoft.com/office/drawing/2014/main" id="{35DBB6B9-D9EE-4D46-A546-42BEA9160E68}"/>
              </a:ext>
            </a:extLst>
          </p:cNvPr>
          <p:cNvGrpSpPr/>
          <p:nvPr/>
        </p:nvGrpSpPr>
        <p:grpSpPr>
          <a:xfrm>
            <a:off x="6992746" y="3074562"/>
            <a:ext cx="4398834" cy="738664"/>
            <a:chOff x="3017858" y="4283314"/>
            <a:chExt cx="2572466" cy="738664"/>
          </a:xfrm>
        </p:grpSpPr>
        <p:sp>
          <p:nvSpPr>
            <p:cNvPr id="559" name="TextBox 558">
              <a:extLst>
                <a:ext uri="{FF2B5EF4-FFF2-40B4-BE49-F238E27FC236}">
                  <a16:creationId xmlns:a16="http://schemas.microsoft.com/office/drawing/2014/main" id="{E0B499E2-C783-412C-B833-71B93B4DAB55}"/>
                </a:ext>
              </a:extLst>
            </p:cNvPr>
            <p:cNvSpPr txBox="1"/>
            <p:nvPr/>
          </p:nvSpPr>
          <p:spPr>
            <a:xfrm>
              <a:off x="3021855" y="4560313"/>
              <a:ext cx="25684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60" name="TextBox 559">
              <a:extLst>
                <a:ext uri="{FF2B5EF4-FFF2-40B4-BE49-F238E27FC236}">
                  <a16:creationId xmlns:a16="http://schemas.microsoft.com/office/drawing/2014/main" id="{3E0B56C7-FD87-4D01-A9E6-6899F1B398C4}"/>
                </a:ext>
              </a:extLst>
            </p:cNvPr>
            <p:cNvSpPr txBox="1"/>
            <p:nvPr/>
          </p:nvSpPr>
          <p:spPr>
            <a:xfrm>
              <a:off x="3017858" y="4283314"/>
              <a:ext cx="256847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1" name="Group 54">
            <a:extLst>
              <a:ext uri="{FF2B5EF4-FFF2-40B4-BE49-F238E27FC236}">
                <a16:creationId xmlns:a16="http://schemas.microsoft.com/office/drawing/2014/main" id="{D821350B-E806-4FD1-96DA-1F790AC40472}"/>
              </a:ext>
            </a:extLst>
          </p:cNvPr>
          <p:cNvGrpSpPr/>
          <p:nvPr/>
        </p:nvGrpSpPr>
        <p:grpSpPr>
          <a:xfrm>
            <a:off x="6992746" y="1928205"/>
            <a:ext cx="4398834" cy="738664"/>
            <a:chOff x="3017858" y="4283314"/>
            <a:chExt cx="2572466" cy="738664"/>
          </a:xfrm>
        </p:grpSpPr>
        <p:sp>
          <p:nvSpPr>
            <p:cNvPr id="562" name="TextBox 561">
              <a:extLst>
                <a:ext uri="{FF2B5EF4-FFF2-40B4-BE49-F238E27FC236}">
                  <a16:creationId xmlns:a16="http://schemas.microsoft.com/office/drawing/2014/main" id="{189F1F85-6B0D-4890-A96C-B00AEFAB88AC}"/>
                </a:ext>
              </a:extLst>
            </p:cNvPr>
            <p:cNvSpPr txBox="1"/>
            <p:nvPr/>
          </p:nvSpPr>
          <p:spPr>
            <a:xfrm>
              <a:off x="3021855" y="4560313"/>
              <a:ext cx="25684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63" name="TextBox 562">
              <a:extLst>
                <a:ext uri="{FF2B5EF4-FFF2-40B4-BE49-F238E27FC236}">
                  <a16:creationId xmlns:a16="http://schemas.microsoft.com/office/drawing/2014/main" id="{BE694725-A89D-4C5A-9A8C-83E22C921745}"/>
                </a:ext>
              </a:extLst>
            </p:cNvPr>
            <p:cNvSpPr txBox="1"/>
            <p:nvPr/>
          </p:nvSpPr>
          <p:spPr>
            <a:xfrm>
              <a:off x="3017858" y="4283314"/>
              <a:ext cx="25684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4" name="Group 57">
            <a:extLst>
              <a:ext uri="{FF2B5EF4-FFF2-40B4-BE49-F238E27FC236}">
                <a16:creationId xmlns:a16="http://schemas.microsoft.com/office/drawing/2014/main" id="{1950CA80-B663-4EE7-8A30-86F3E412A90C}"/>
              </a:ext>
            </a:extLst>
          </p:cNvPr>
          <p:cNvGrpSpPr/>
          <p:nvPr/>
        </p:nvGrpSpPr>
        <p:grpSpPr>
          <a:xfrm>
            <a:off x="6992746" y="4220919"/>
            <a:ext cx="4398834" cy="738664"/>
            <a:chOff x="3017858" y="4283314"/>
            <a:chExt cx="2572466" cy="738664"/>
          </a:xfrm>
        </p:grpSpPr>
        <p:sp>
          <p:nvSpPr>
            <p:cNvPr id="565" name="TextBox 564">
              <a:extLst>
                <a:ext uri="{FF2B5EF4-FFF2-40B4-BE49-F238E27FC236}">
                  <a16:creationId xmlns:a16="http://schemas.microsoft.com/office/drawing/2014/main" id="{81B5E391-DC00-449B-9F7F-EAFD180A7A5E}"/>
                </a:ext>
              </a:extLst>
            </p:cNvPr>
            <p:cNvSpPr txBox="1"/>
            <p:nvPr/>
          </p:nvSpPr>
          <p:spPr>
            <a:xfrm>
              <a:off x="3021855" y="4560313"/>
              <a:ext cx="25684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66" name="TextBox 565">
              <a:extLst>
                <a:ext uri="{FF2B5EF4-FFF2-40B4-BE49-F238E27FC236}">
                  <a16:creationId xmlns:a16="http://schemas.microsoft.com/office/drawing/2014/main" id="{BC7B1BEC-4249-403E-BB5D-DE544762A930}"/>
                </a:ext>
              </a:extLst>
            </p:cNvPr>
            <p:cNvSpPr txBox="1"/>
            <p:nvPr/>
          </p:nvSpPr>
          <p:spPr>
            <a:xfrm>
              <a:off x="3017858" y="4283314"/>
              <a:ext cx="256847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7" name="Group 60">
            <a:extLst>
              <a:ext uri="{FF2B5EF4-FFF2-40B4-BE49-F238E27FC236}">
                <a16:creationId xmlns:a16="http://schemas.microsoft.com/office/drawing/2014/main" id="{C4A6C8C6-32D4-4BDC-A7B1-2B816910E10C}"/>
              </a:ext>
            </a:extLst>
          </p:cNvPr>
          <p:cNvGrpSpPr/>
          <p:nvPr/>
        </p:nvGrpSpPr>
        <p:grpSpPr>
          <a:xfrm>
            <a:off x="6992746" y="5367275"/>
            <a:ext cx="4398834" cy="738664"/>
            <a:chOff x="3017858" y="4283314"/>
            <a:chExt cx="2572466" cy="738664"/>
          </a:xfrm>
        </p:grpSpPr>
        <p:sp>
          <p:nvSpPr>
            <p:cNvPr id="568" name="TextBox 567">
              <a:extLst>
                <a:ext uri="{FF2B5EF4-FFF2-40B4-BE49-F238E27FC236}">
                  <a16:creationId xmlns:a16="http://schemas.microsoft.com/office/drawing/2014/main" id="{00BC17FD-CC16-4A65-A301-4CBD5C2571A2}"/>
                </a:ext>
              </a:extLst>
            </p:cNvPr>
            <p:cNvSpPr txBox="1"/>
            <p:nvPr/>
          </p:nvSpPr>
          <p:spPr>
            <a:xfrm>
              <a:off x="3021855" y="4560313"/>
              <a:ext cx="25684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69" name="TextBox 568">
              <a:extLst>
                <a:ext uri="{FF2B5EF4-FFF2-40B4-BE49-F238E27FC236}">
                  <a16:creationId xmlns:a16="http://schemas.microsoft.com/office/drawing/2014/main" id="{5CA3FF54-50E3-425A-A92C-BAC14D0DE42F}"/>
                </a:ext>
              </a:extLst>
            </p:cNvPr>
            <p:cNvSpPr txBox="1"/>
            <p:nvPr/>
          </p:nvSpPr>
          <p:spPr>
            <a:xfrm>
              <a:off x="3017858" y="4283314"/>
              <a:ext cx="256847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70" name="Round Same Side Corner Rectangle 11">
            <a:extLst>
              <a:ext uri="{FF2B5EF4-FFF2-40B4-BE49-F238E27FC236}">
                <a16:creationId xmlns:a16="http://schemas.microsoft.com/office/drawing/2014/main" id="{81619CEE-930F-4CFD-B694-BAA390536D8C}"/>
              </a:ext>
            </a:extLst>
          </p:cNvPr>
          <p:cNvSpPr>
            <a:spLocks noChangeAspect="1"/>
          </p:cNvSpPr>
          <p:nvPr/>
        </p:nvSpPr>
        <p:spPr>
          <a:xfrm rot="9900000">
            <a:off x="6437248" y="3242698"/>
            <a:ext cx="458058" cy="389032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71" name="Rounded Rectangle 27">
            <a:extLst>
              <a:ext uri="{FF2B5EF4-FFF2-40B4-BE49-F238E27FC236}">
                <a16:creationId xmlns:a16="http://schemas.microsoft.com/office/drawing/2014/main" id="{EA6439F4-599B-4627-8D38-6E947B0AA8B6}"/>
              </a:ext>
            </a:extLst>
          </p:cNvPr>
          <p:cNvSpPr/>
          <p:nvPr/>
        </p:nvSpPr>
        <p:spPr>
          <a:xfrm>
            <a:off x="6465938" y="2143649"/>
            <a:ext cx="400679" cy="307776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72" name="Rectangle 16">
            <a:extLst>
              <a:ext uri="{FF2B5EF4-FFF2-40B4-BE49-F238E27FC236}">
                <a16:creationId xmlns:a16="http://schemas.microsoft.com/office/drawing/2014/main" id="{DC23A636-DE18-458A-BE53-F597E8D3F100}"/>
              </a:ext>
            </a:extLst>
          </p:cNvPr>
          <p:cNvSpPr/>
          <p:nvPr/>
        </p:nvSpPr>
        <p:spPr>
          <a:xfrm>
            <a:off x="6438337" y="4423003"/>
            <a:ext cx="455880" cy="299611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73" name="Oval 21">
            <a:extLst>
              <a:ext uri="{FF2B5EF4-FFF2-40B4-BE49-F238E27FC236}">
                <a16:creationId xmlns:a16="http://schemas.microsoft.com/office/drawing/2014/main" id="{35570DCE-9908-410C-8937-B73117E2CBB2}"/>
              </a:ext>
            </a:extLst>
          </p:cNvPr>
          <p:cNvSpPr>
            <a:spLocks noChangeAspect="1"/>
          </p:cNvSpPr>
          <p:nvPr/>
        </p:nvSpPr>
        <p:spPr>
          <a:xfrm>
            <a:off x="6445401" y="5513886"/>
            <a:ext cx="441753" cy="445442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11210</TotalTime>
  <Words>108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22</cp:revision>
  <dcterms:created xsi:type="dcterms:W3CDTF">2018-02-18T19:39:47Z</dcterms:created>
  <dcterms:modified xsi:type="dcterms:W3CDTF">2018-04-17T02:36:34Z</dcterms:modified>
</cp:coreProperties>
</file>