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19" name="Straight Connector 3">
            <a:extLst>
              <a:ext uri="{FF2B5EF4-FFF2-40B4-BE49-F238E27FC236}">
                <a16:creationId xmlns:a16="http://schemas.microsoft.com/office/drawing/2014/main" id="{F411845C-0E59-4E1E-AAC3-C68FBB7865E1}"/>
              </a:ext>
            </a:extLst>
          </p:cNvPr>
          <p:cNvCxnSpPr>
            <a:cxnSpLocks/>
          </p:cNvCxnSpPr>
          <p:nvPr/>
        </p:nvCxnSpPr>
        <p:spPr>
          <a:xfrm>
            <a:off x="914400" y="5355345"/>
            <a:ext cx="10383715" cy="0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oup 30">
            <a:extLst>
              <a:ext uri="{FF2B5EF4-FFF2-40B4-BE49-F238E27FC236}">
                <a16:creationId xmlns:a16="http://schemas.microsoft.com/office/drawing/2014/main" id="{0BB97942-FDCD-4657-AC9F-2177A215FD9C}"/>
              </a:ext>
            </a:extLst>
          </p:cNvPr>
          <p:cNvGrpSpPr/>
          <p:nvPr/>
        </p:nvGrpSpPr>
        <p:grpSpPr>
          <a:xfrm>
            <a:off x="979465" y="5125003"/>
            <a:ext cx="1096955" cy="890861"/>
            <a:chOff x="430681" y="4698935"/>
            <a:chExt cx="1096955" cy="890861"/>
          </a:xfrm>
        </p:grpSpPr>
        <p:sp>
          <p:nvSpPr>
            <p:cNvPr id="121" name="Teardrop 6">
              <a:extLst>
                <a:ext uri="{FF2B5EF4-FFF2-40B4-BE49-F238E27FC236}">
                  <a16:creationId xmlns:a16="http://schemas.microsoft.com/office/drawing/2014/main" id="{0E26D176-0297-4A00-886E-CEA8A48E397B}"/>
                </a:ext>
              </a:extLst>
            </p:cNvPr>
            <p:cNvSpPr/>
            <p:nvPr/>
          </p:nvSpPr>
          <p:spPr>
            <a:xfrm rot="18900000">
              <a:off x="763134" y="4698935"/>
              <a:ext cx="432048" cy="432048"/>
            </a:xfrm>
            <a:prstGeom prst="teardrop">
              <a:avLst>
                <a:gd name="adj" fmla="val 200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4018390-1638-43AC-A965-7B32A077274A}"/>
                </a:ext>
              </a:extLst>
            </p:cNvPr>
            <p:cNvSpPr txBox="1"/>
            <p:nvPr/>
          </p:nvSpPr>
          <p:spPr>
            <a:xfrm>
              <a:off x="430681" y="5220464"/>
              <a:ext cx="1096955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2014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" name="Oval 29">
              <a:extLst>
                <a:ext uri="{FF2B5EF4-FFF2-40B4-BE49-F238E27FC236}">
                  <a16:creationId xmlns:a16="http://schemas.microsoft.com/office/drawing/2014/main" id="{1B4D5047-1776-4B03-A649-CA0C8B370DCA}"/>
                </a:ext>
              </a:extLst>
            </p:cNvPr>
            <p:cNvSpPr/>
            <p:nvPr/>
          </p:nvSpPr>
          <p:spPr>
            <a:xfrm>
              <a:off x="876633" y="4814351"/>
              <a:ext cx="201216" cy="20121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4" name="Group 31">
            <a:extLst>
              <a:ext uri="{FF2B5EF4-FFF2-40B4-BE49-F238E27FC236}">
                <a16:creationId xmlns:a16="http://schemas.microsoft.com/office/drawing/2014/main" id="{D9E1C323-856E-4DB9-95B4-02203FDCE3D5}"/>
              </a:ext>
            </a:extLst>
          </p:cNvPr>
          <p:cNvGrpSpPr/>
          <p:nvPr/>
        </p:nvGrpSpPr>
        <p:grpSpPr>
          <a:xfrm>
            <a:off x="2698707" y="5125003"/>
            <a:ext cx="1096955" cy="890861"/>
            <a:chOff x="430681" y="4698935"/>
            <a:chExt cx="1096955" cy="890861"/>
          </a:xfrm>
        </p:grpSpPr>
        <p:sp>
          <p:nvSpPr>
            <p:cNvPr id="125" name="Teardrop 32">
              <a:extLst>
                <a:ext uri="{FF2B5EF4-FFF2-40B4-BE49-F238E27FC236}">
                  <a16:creationId xmlns:a16="http://schemas.microsoft.com/office/drawing/2014/main" id="{6956E988-C3FD-4FA7-A91D-93D007231EEE}"/>
                </a:ext>
              </a:extLst>
            </p:cNvPr>
            <p:cNvSpPr/>
            <p:nvPr/>
          </p:nvSpPr>
          <p:spPr>
            <a:xfrm rot="18900000">
              <a:off x="763134" y="4698935"/>
              <a:ext cx="432048" cy="432048"/>
            </a:xfrm>
            <a:prstGeom prst="teardrop">
              <a:avLst>
                <a:gd name="adj" fmla="val 2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DC1F2CFC-E1C7-4800-B545-6B1A138A3326}"/>
                </a:ext>
              </a:extLst>
            </p:cNvPr>
            <p:cNvSpPr txBox="1"/>
            <p:nvPr/>
          </p:nvSpPr>
          <p:spPr>
            <a:xfrm>
              <a:off x="430681" y="5220464"/>
              <a:ext cx="1096955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2015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" name="Oval 34">
              <a:extLst>
                <a:ext uri="{FF2B5EF4-FFF2-40B4-BE49-F238E27FC236}">
                  <a16:creationId xmlns:a16="http://schemas.microsoft.com/office/drawing/2014/main" id="{55B41E35-4B20-4E22-B0FF-A6294DDB6907}"/>
                </a:ext>
              </a:extLst>
            </p:cNvPr>
            <p:cNvSpPr/>
            <p:nvPr/>
          </p:nvSpPr>
          <p:spPr>
            <a:xfrm>
              <a:off x="876633" y="4814351"/>
              <a:ext cx="201216" cy="20121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8" name="Group 35">
            <a:extLst>
              <a:ext uri="{FF2B5EF4-FFF2-40B4-BE49-F238E27FC236}">
                <a16:creationId xmlns:a16="http://schemas.microsoft.com/office/drawing/2014/main" id="{AA95AF5B-B1FF-4672-8E0C-96544CCF2083}"/>
              </a:ext>
            </a:extLst>
          </p:cNvPr>
          <p:cNvGrpSpPr/>
          <p:nvPr/>
        </p:nvGrpSpPr>
        <p:grpSpPr>
          <a:xfrm>
            <a:off x="4417949" y="5125003"/>
            <a:ext cx="1096955" cy="890861"/>
            <a:chOff x="430681" y="4698935"/>
            <a:chExt cx="1096955" cy="890861"/>
          </a:xfrm>
        </p:grpSpPr>
        <p:sp>
          <p:nvSpPr>
            <p:cNvPr id="129" name="Teardrop 36">
              <a:extLst>
                <a:ext uri="{FF2B5EF4-FFF2-40B4-BE49-F238E27FC236}">
                  <a16:creationId xmlns:a16="http://schemas.microsoft.com/office/drawing/2014/main" id="{8420FC91-7509-432F-B366-A631196EB70E}"/>
                </a:ext>
              </a:extLst>
            </p:cNvPr>
            <p:cNvSpPr/>
            <p:nvPr/>
          </p:nvSpPr>
          <p:spPr>
            <a:xfrm rot="18900000">
              <a:off x="763134" y="4698935"/>
              <a:ext cx="432048" cy="432048"/>
            </a:xfrm>
            <a:prstGeom prst="teardrop">
              <a:avLst>
                <a:gd name="adj" fmla="val 2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7DD4A439-E6C1-43D4-B980-ADED63B2B156}"/>
                </a:ext>
              </a:extLst>
            </p:cNvPr>
            <p:cNvSpPr txBox="1"/>
            <p:nvPr/>
          </p:nvSpPr>
          <p:spPr>
            <a:xfrm>
              <a:off x="430681" y="5220464"/>
              <a:ext cx="1096955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2016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1" name="Oval 38">
              <a:extLst>
                <a:ext uri="{FF2B5EF4-FFF2-40B4-BE49-F238E27FC236}">
                  <a16:creationId xmlns:a16="http://schemas.microsoft.com/office/drawing/2014/main" id="{56337112-66CD-419F-B598-5C91E3CCF113}"/>
                </a:ext>
              </a:extLst>
            </p:cNvPr>
            <p:cNvSpPr/>
            <p:nvPr/>
          </p:nvSpPr>
          <p:spPr>
            <a:xfrm>
              <a:off x="876633" y="4814351"/>
              <a:ext cx="201216" cy="20121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2" name="Group 39">
            <a:extLst>
              <a:ext uri="{FF2B5EF4-FFF2-40B4-BE49-F238E27FC236}">
                <a16:creationId xmlns:a16="http://schemas.microsoft.com/office/drawing/2014/main" id="{73014B4A-B224-4C67-80F1-6F0E62703AC2}"/>
              </a:ext>
            </a:extLst>
          </p:cNvPr>
          <p:cNvGrpSpPr/>
          <p:nvPr/>
        </p:nvGrpSpPr>
        <p:grpSpPr>
          <a:xfrm>
            <a:off x="6137191" y="5125003"/>
            <a:ext cx="1096955" cy="890861"/>
            <a:chOff x="430681" y="4698935"/>
            <a:chExt cx="1096955" cy="890861"/>
          </a:xfrm>
        </p:grpSpPr>
        <p:sp>
          <p:nvSpPr>
            <p:cNvPr id="133" name="Teardrop 40">
              <a:extLst>
                <a:ext uri="{FF2B5EF4-FFF2-40B4-BE49-F238E27FC236}">
                  <a16:creationId xmlns:a16="http://schemas.microsoft.com/office/drawing/2014/main" id="{FCD103EC-80F7-4F84-AF73-120D9A50C286}"/>
                </a:ext>
              </a:extLst>
            </p:cNvPr>
            <p:cNvSpPr/>
            <p:nvPr/>
          </p:nvSpPr>
          <p:spPr>
            <a:xfrm rot="18900000">
              <a:off x="763134" y="4698935"/>
              <a:ext cx="432048" cy="432048"/>
            </a:xfrm>
            <a:prstGeom prst="teardrop">
              <a:avLst>
                <a:gd name="adj" fmla="val 20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16817B7D-7E04-4A1E-BD91-D0C53DEE79D9}"/>
                </a:ext>
              </a:extLst>
            </p:cNvPr>
            <p:cNvSpPr txBox="1"/>
            <p:nvPr/>
          </p:nvSpPr>
          <p:spPr>
            <a:xfrm>
              <a:off x="430681" y="5220464"/>
              <a:ext cx="1096955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2017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" name="Oval 42">
              <a:extLst>
                <a:ext uri="{FF2B5EF4-FFF2-40B4-BE49-F238E27FC236}">
                  <a16:creationId xmlns:a16="http://schemas.microsoft.com/office/drawing/2014/main" id="{E6FFFBB2-5B08-4373-9C6A-55D36D06D2FD}"/>
                </a:ext>
              </a:extLst>
            </p:cNvPr>
            <p:cNvSpPr/>
            <p:nvPr/>
          </p:nvSpPr>
          <p:spPr>
            <a:xfrm>
              <a:off x="876633" y="4814351"/>
              <a:ext cx="201216" cy="20121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6" name="Group 43">
            <a:extLst>
              <a:ext uri="{FF2B5EF4-FFF2-40B4-BE49-F238E27FC236}">
                <a16:creationId xmlns:a16="http://schemas.microsoft.com/office/drawing/2014/main" id="{AF8145AA-75A0-4350-BBD6-B9FCEF5A1F6F}"/>
              </a:ext>
            </a:extLst>
          </p:cNvPr>
          <p:cNvGrpSpPr/>
          <p:nvPr/>
        </p:nvGrpSpPr>
        <p:grpSpPr>
          <a:xfrm>
            <a:off x="7856433" y="5125003"/>
            <a:ext cx="1096955" cy="890861"/>
            <a:chOff x="430681" y="4698935"/>
            <a:chExt cx="1096955" cy="890861"/>
          </a:xfrm>
        </p:grpSpPr>
        <p:sp>
          <p:nvSpPr>
            <p:cNvPr id="137" name="Teardrop 44">
              <a:extLst>
                <a:ext uri="{FF2B5EF4-FFF2-40B4-BE49-F238E27FC236}">
                  <a16:creationId xmlns:a16="http://schemas.microsoft.com/office/drawing/2014/main" id="{8A4544DE-88E5-4F4B-93AA-05F364C80510}"/>
                </a:ext>
              </a:extLst>
            </p:cNvPr>
            <p:cNvSpPr/>
            <p:nvPr/>
          </p:nvSpPr>
          <p:spPr>
            <a:xfrm rot="18900000">
              <a:off x="763134" y="4698935"/>
              <a:ext cx="432048" cy="432048"/>
            </a:xfrm>
            <a:prstGeom prst="teardrop">
              <a:avLst>
                <a:gd name="adj" fmla="val 20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503AA5AE-E66D-4E24-87D6-5D01BD74A8EA}"/>
                </a:ext>
              </a:extLst>
            </p:cNvPr>
            <p:cNvSpPr txBox="1"/>
            <p:nvPr/>
          </p:nvSpPr>
          <p:spPr>
            <a:xfrm>
              <a:off x="430681" y="5220464"/>
              <a:ext cx="1096955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2018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" name="Oval 46">
              <a:extLst>
                <a:ext uri="{FF2B5EF4-FFF2-40B4-BE49-F238E27FC236}">
                  <a16:creationId xmlns:a16="http://schemas.microsoft.com/office/drawing/2014/main" id="{76EC5772-91E2-4484-A957-ABF5053E7CB4}"/>
                </a:ext>
              </a:extLst>
            </p:cNvPr>
            <p:cNvSpPr/>
            <p:nvPr/>
          </p:nvSpPr>
          <p:spPr>
            <a:xfrm>
              <a:off x="876633" y="4814351"/>
              <a:ext cx="201216" cy="20121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0" name="Group 47">
            <a:extLst>
              <a:ext uri="{FF2B5EF4-FFF2-40B4-BE49-F238E27FC236}">
                <a16:creationId xmlns:a16="http://schemas.microsoft.com/office/drawing/2014/main" id="{082C0C1E-56B3-4DB5-A4CA-9CE4F12A334C}"/>
              </a:ext>
            </a:extLst>
          </p:cNvPr>
          <p:cNvGrpSpPr/>
          <p:nvPr/>
        </p:nvGrpSpPr>
        <p:grpSpPr>
          <a:xfrm>
            <a:off x="9575677" y="5125003"/>
            <a:ext cx="1096955" cy="890861"/>
            <a:chOff x="430681" y="4698935"/>
            <a:chExt cx="1096955" cy="890861"/>
          </a:xfrm>
        </p:grpSpPr>
        <p:sp>
          <p:nvSpPr>
            <p:cNvPr id="141" name="Teardrop 48">
              <a:extLst>
                <a:ext uri="{FF2B5EF4-FFF2-40B4-BE49-F238E27FC236}">
                  <a16:creationId xmlns:a16="http://schemas.microsoft.com/office/drawing/2014/main" id="{0585260C-DF73-4EBB-A9E2-7659B8715A66}"/>
                </a:ext>
              </a:extLst>
            </p:cNvPr>
            <p:cNvSpPr/>
            <p:nvPr/>
          </p:nvSpPr>
          <p:spPr>
            <a:xfrm rot="18900000">
              <a:off x="763134" y="4698935"/>
              <a:ext cx="432048" cy="432048"/>
            </a:xfrm>
            <a:prstGeom prst="teardrop">
              <a:avLst>
                <a:gd name="adj" fmla="val 20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397EE321-D75F-42C4-98C4-BEC5D25AF057}"/>
                </a:ext>
              </a:extLst>
            </p:cNvPr>
            <p:cNvSpPr txBox="1"/>
            <p:nvPr/>
          </p:nvSpPr>
          <p:spPr>
            <a:xfrm>
              <a:off x="430681" y="5220464"/>
              <a:ext cx="1096955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2019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3" name="Oval 50">
              <a:extLst>
                <a:ext uri="{FF2B5EF4-FFF2-40B4-BE49-F238E27FC236}">
                  <a16:creationId xmlns:a16="http://schemas.microsoft.com/office/drawing/2014/main" id="{2F224C26-621D-4F04-836A-E3C354795E3E}"/>
                </a:ext>
              </a:extLst>
            </p:cNvPr>
            <p:cNvSpPr/>
            <p:nvPr/>
          </p:nvSpPr>
          <p:spPr>
            <a:xfrm>
              <a:off x="876633" y="4814351"/>
              <a:ext cx="201216" cy="20121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44" name="Rounded Rectangle 51">
            <a:extLst>
              <a:ext uri="{FF2B5EF4-FFF2-40B4-BE49-F238E27FC236}">
                <a16:creationId xmlns:a16="http://schemas.microsoft.com/office/drawing/2014/main" id="{DB88F39A-E4AC-4127-B155-122768043FC1}"/>
              </a:ext>
            </a:extLst>
          </p:cNvPr>
          <p:cNvSpPr/>
          <p:nvPr/>
        </p:nvSpPr>
        <p:spPr>
          <a:xfrm>
            <a:off x="1498207" y="4467703"/>
            <a:ext cx="2160000" cy="108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5" name="Rounded Rectangle 52">
            <a:extLst>
              <a:ext uri="{FF2B5EF4-FFF2-40B4-BE49-F238E27FC236}">
                <a16:creationId xmlns:a16="http://schemas.microsoft.com/office/drawing/2014/main" id="{BBA4881F-A65B-4330-8D21-840CD65015E2}"/>
              </a:ext>
            </a:extLst>
          </p:cNvPr>
          <p:cNvSpPr/>
          <p:nvPr/>
        </p:nvSpPr>
        <p:spPr>
          <a:xfrm>
            <a:off x="3339923" y="4269681"/>
            <a:ext cx="2160000" cy="108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6" name="Rounded Rectangle 53">
            <a:extLst>
              <a:ext uri="{FF2B5EF4-FFF2-40B4-BE49-F238E27FC236}">
                <a16:creationId xmlns:a16="http://schemas.microsoft.com/office/drawing/2014/main" id="{286B839D-BA65-4721-A116-A0904D0E34BC}"/>
              </a:ext>
            </a:extLst>
          </p:cNvPr>
          <p:cNvSpPr/>
          <p:nvPr/>
        </p:nvSpPr>
        <p:spPr>
          <a:xfrm>
            <a:off x="5181639" y="4071659"/>
            <a:ext cx="2160000" cy="1080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7" name="Rounded Rectangle 54">
            <a:extLst>
              <a:ext uri="{FF2B5EF4-FFF2-40B4-BE49-F238E27FC236}">
                <a16:creationId xmlns:a16="http://schemas.microsoft.com/office/drawing/2014/main" id="{50582916-A157-423E-B183-F0EAC21BF648}"/>
              </a:ext>
            </a:extLst>
          </p:cNvPr>
          <p:cNvSpPr/>
          <p:nvPr/>
        </p:nvSpPr>
        <p:spPr>
          <a:xfrm>
            <a:off x="7023355" y="3848299"/>
            <a:ext cx="2160000" cy="108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8" name="Rounded Rectangle 55">
            <a:extLst>
              <a:ext uri="{FF2B5EF4-FFF2-40B4-BE49-F238E27FC236}">
                <a16:creationId xmlns:a16="http://schemas.microsoft.com/office/drawing/2014/main" id="{AB5E9050-3303-42D4-BCBD-EE92CD479D51}"/>
              </a:ext>
            </a:extLst>
          </p:cNvPr>
          <p:cNvSpPr/>
          <p:nvPr/>
        </p:nvSpPr>
        <p:spPr>
          <a:xfrm>
            <a:off x="8865071" y="3675615"/>
            <a:ext cx="2160000" cy="108000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49" name="Group 56">
            <a:extLst>
              <a:ext uri="{FF2B5EF4-FFF2-40B4-BE49-F238E27FC236}">
                <a16:creationId xmlns:a16="http://schemas.microsoft.com/office/drawing/2014/main" id="{02A797F9-BD57-4DF4-AD62-1928CCD6FFE7}"/>
              </a:ext>
            </a:extLst>
          </p:cNvPr>
          <p:cNvGrpSpPr/>
          <p:nvPr/>
        </p:nvGrpSpPr>
        <p:grpSpPr>
          <a:xfrm>
            <a:off x="1585304" y="2685496"/>
            <a:ext cx="1607390" cy="1446550"/>
            <a:chOff x="1704484" y="1766707"/>
            <a:chExt cx="1038452" cy="1446550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064B70D2-C2C6-445B-814A-E09A3024EA15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07CE570E-43A4-4CC7-BE04-00ADD0640987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52" name="Straight Connector 60">
            <a:extLst>
              <a:ext uri="{FF2B5EF4-FFF2-40B4-BE49-F238E27FC236}">
                <a16:creationId xmlns:a16="http://schemas.microsoft.com/office/drawing/2014/main" id="{C6358770-F2F1-47D1-9B9C-F790071B59AF}"/>
              </a:ext>
            </a:extLst>
          </p:cNvPr>
          <p:cNvCxnSpPr/>
          <p:nvPr/>
        </p:nvCxnSpPr>
        <p:spPr>
          <a:xfrm>
            <a:off x="1498207" y="2742667"/>
            <a:ext cx="10011" cy="151362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" name="Group 85">
            <a:extLst>
              <a:ext uri="{FF2B5EF4-FFF2-40B4-BE49-F238E27FC236}">
                <a16:creationId xmlns:a16="http://schemas.microsoft.com/office/drawing/2014/main" id="{FA6648F8-4CD5-4E6A-B6DE-791DFB28D037}"/>
              </a:ext>
            </a:extLst>
          </p:cNvPr>
          <p:cNvGrpSpPr/>
          <p:nvPr/>
        </p:nvGrpSpPr>
        <p:grpSpPr>
          <a:xfrm>
            <a:off x="3427020" y="2484330"/>
            <a:ext cx="1607390" cy="1446550"/>
            <a:chOff x="1704484" y="1766707"/>
            <a:chExt cx="1038452" cy="1446550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F44BA61C-4AB4-4C13-B7C1-0849B029C51B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53E567BD-5E71-4E36-8A8F-A4AB06CF44F2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56" name="Straight Connector 86">
            <a:extLst>
              <a:ext uri="{FF2B5EF4-FFF2-40B4-BE49-F238E27FC236}">
                <a16:creationId xmlns:a16="http://schemas.microsoft.com/office/drawing/2014/main" id="{CC686935-3A58-4C44-BCA0-8CF821E5C416}"/>
              </a:ext>
            </a:extLst>
          </p:cNvPr>
          <p:cNvCxnSpPr/>
          <p:nvPr/>
        </p:nvCxnSpPr>
        <p:spPr>
          <a:xfrm>
            <a:off x="3339923" y="2545898"/>
            <a:ext cx="10011" cy="151362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Group 90">
            <a:extLst>
              <a:ext uri="{FF2B5EF4-FFF2-40B4-BE49-F238E27FC236}">
                <a16:creationId xmlns:a16="http://schemas.microsoft.com/office/drawing/2014/main" id="{51AE3188-6BFB-445C-A252-61C53AB0D932}"/>
              </a:ext>
            </a:extLst>
          </p:cNvPr>
          <p:cNvGrpSpPr/>
          <p:nvPr/>
        </p:nvGrpSpPr>
        <p:grpSpPr>
          <a:xfrm>
            <a:off x="5268736" y="2283164"/>
            <a:ext cx="1607390" cy="1446550"/>
            <a:chOff x="1704484" y="1766707"/>
            <a:chExt cx="1038452" cy="1446550"/>
          </a:xfrm>
        </p:grpSpPr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32C25657-82A7-4533-A257-10040840C4E8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00B54796-829B-4194-BFBC-8ED586AB4441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60" name="Straight Connector 91">
            <a:extLst>
              <a:ext uri="{FF2B5EF4-FFF2-40B4-BE49-F238E27FC236}">
                <a16:creationId xmlns:a16="http://schemas.microsoft.com/office/drawing/2014/main" id="{57B11965-9811-480F-B4AF-A52844DBCF69}"/>
              </a:ext>
            </a:extLst>
          </p:cNvPr>
          <p:cNvCxnSpPr/>
          <p:nvPr/>
        </p:nvCxnSpPr>
        <p:spPr>
          <a:xfrm>
            <a:off x="5181639" y="2349127"/>
            <a:ext cx="10011" cy="151362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1" name="Group 95">
            <a:extLst>
              <a:ext uri="{FF2B5EF4-FFF2-40B4-BE49-F238E27FC236}">
                <a16:creationId xmlns:a16="http://schemas.microsoft.com/office/drawing/2014/main" id="{FEE0BF23-2586-4847-944A-36DBF5540191}"/>
              </a:ext>
            </a:extLst>
          </p:cNvPr>
          <p:cNvGrpSpPr/>
          <p:nvPr/>
        </p:nvGrpSpPr>
        <p:grpSpPr>
          <a:xfrm>
            <a:off x="7110452" y="2081998"/>
            <a:ext cx="1607390" cy="1446550"/>
            <a:chOff x="1704484" y="1766707"/>
            <a:chExt cx="1038452" cy="1446550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88B320DD-248B-4958-A3AA-97DEC38AF2FA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3A89B2C5-F3EC-47F9-9594-BE7F96995174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64" name="Straight Connector 96">
            <a:extLst>
              <a:ext uri="{FF2B5EF4-FFF2-40B4-BE49-F238E27FC236}">
                <a16:creationId xmlns:a16="http://schemas.microsoft.com/office/drawing/2014/main" id="{6CE99874-37A9-4D07-944C-7129CCA5D62E}"/>
              </a:ext>
            </a:extLst>
          </p:cNvPr>
          <p:cNvCxnSpPr/>
          <p:nvPr/>
        </p:nvCxnSpPr>
        <p:spPr>
          <a:xfrm>
            <a:off x="7023355" y="2152356"/>
            <a:ext cx="10011" cy="151362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5" name="Group 100">
            <a:extLst>
              <a:ext uri="{FF2B5EF4-FFF2-40B4-BE49-F238E27FC236}">
                <a16:creationId xmlns:a16="http://schemas.microsoft.com/office/drawing/2014/main" id="{50818327-8EB1-4A22-8EDB-690301C76972}"/>
              </a:ext>
            </a:extLst>
          </p:cNvPr>
          <p:cNvGrpSpPr/>
          <p:nvPr/>
        </p:nvGrpSpPr>
        <p:grpSpPr>
          <a:xfrm>
            <a:off x="8952168" y="1880832"/>
            <a:ext cx="1607390" cy="1446550"/>
            <a:chOff x="1704484" y="1766707"/>
            <a:chExt cx="1038452" cy="1446550"/>
          </a:xfrm>
        </p:grpSpPr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AE7690D7-61AA-467E-8D59-7D1A4AE2385F}"/>
                </a:ext>
              </a:extLst>
            </p:cNvPr>
            <p:cNvSpPr txBox="1"/>
            <p:nvPr/>
          </p:nvSpPr>
          <p:spPr>
            <a:xfrm>
              <a:off x="1724504" y="2012928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642A4FAC-FE32-4AD1-838A-E332B43F68ED}"/>
                </a:ext>
              </a:extLst>
            </p:cNvPr>
            <p:cNvSpPr txBox="1"/>
            <p:nvPr/>
          </p:nvSpPr>
          <p:spPr>
            <a:xfrm>
              <a:off x="1704484" y="1766707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68" name="Straight Connector 101">
            <a:extLst>
              <a:ext uri="{FF2B5EF4-FFF2-40B4-BE49-F238E27FC236}">
                <a16:creationId xmlns:a16="http://schemas.microsoft.com/office/drawing/2014/main" id="{81DD8C33-30DC-4C46-B1C7-665465B7D0AA}"/>
              </a:ext>
            </a:extLst>
          </p:cNvPr>
          <p:cNvCxnSpPr/>
          <p:nvPr/>
        </p:nvCxnSpPr>
        <p:spPr>
          <a:xfrm>
            <a:off x="8865071" y="1955585"/>
            <a:ext cx="10011" cy="151362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116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2018-04-04T01:41:55Z</dcterms:modified>
</cp:coreProperties>
</file>