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84" name="Straight Connector 10">
            <a:extLst>
              <a:ext uri="{FF2B5EF4-FFF2-40B4-BE49-F238E27FC236}">
                <a16:creationId xmlns:a16="http://schemas.microsoft.com/office/drawing/2014/main" id="{45EEA3C7-D941-4EE4-B763-FC29C4B22F06}"/>
              </a:ext>
            </a:extLst>
          </p:cNvPr>
          <p:cNvCxnSpPr>
            <a:cxnSpLocks/>
          </p:cNvCxnSpPr>
          <p:nvPr/>
        </p:nvCxnSpPr>
        <p:spPr>
          <a:xfrm>
            <a:off x="905614" y="6018255"/>
            <a:ext cx="1630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16">
            <a:extLst>
              <a:ext uri="{FF2B5EF4-FFF2-40B4-BE49-F238E27FC236}">
                <a16:creationId xmlns:a16="http://schemas.microsoft.com/office/drawing/2014/main" id="{442C2363-56F7-4C45-9F8D-51CC1196F5E9}"/>
              </a:ext>
            </a:extLst>
          </p:cNvPr>
          <p:cNvCxnSpPr>
            <a:cxnSpLocks/>
          </p:cNvCxnSpPr>
          <p:nvPr/>
        </p:nvCxnSpPr>
        <p:spPr>
          <a:xfrm>
            <a:off x="2536697" y="5317350"/>
            <a:ext cx="1630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18">
            <a:extLst>
              <a:ext uri="{FF2B5EF4-FFF2-40B4-BE49-F238E27FC236}">
                <a16:creationId xmlns:a16="http://schemas.microsoft.com/office/drawing/2014/main" id="{3046BF03-F4CF-406C-8D8E-BCDD622175A5}"/>
              </a:ext>
            </a:extLst>
          </p:cNvPr>
          <p:cNvCxnSpPr>
            <a:cxnSpLocks/>
          </p:cNvCxnSpPr>
          <p:nvPr/>
        </p:nvCxnSpPr>
        <p:spPr>
          <a:xfrm>
            <a:off x="4147848" y="4616239"/>
            <a:ext cx="1630800" cy="20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20">
            <a:extLst>
              <a:ext uri="{FF2B5EF4-FFF2-40B4-BE49-F238E27FC236}">
                <a16:creationId xmlns:a16="http://schemas.microsoft.com/office/drawing/2014/main" id="{1900FB1A-2622-4E63-9ED6-A58C682FA60B}"/>
              </a:ext>
            </a:extLst>
          </p:cNvPr>
          <p:cNvCxnSpPr>
            <a:cxnSpLocks/>
          </p:cNvCxnSpPr>
          <p:nvPr/>
        </p:nvCxnSpPr>
        <p:spPr>
          <a:xfrm>
            <a:off x="5773876" y="3915231"/>
            <a:ext cx="1630800" cy="309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22">
            <a:extLst>
              <a:ext uri="{FF2B5EF4-FFF2-40B4-BE49-F238E27FC236}">
                <a16:creationId xmlns:a16="http://schemas.microsoft.com/office/drawing/2014/main" id="{4AA70383-C597-4435-AFCB-2FFFC7762E3D}"/>
              </a:ext>
            </a:extLst>
          </p:cNvPr>
          <p:cNvCxnSpPr>
            <a:cxnSpLocks/>
          </p:cNvCxnSpPr>
          <p:nvPr/>
        </p:nvCxnSpPr>
        <p:spPr>
          <a:xfrm>
            <a:off x="7394334" y="3214635"/>
            <a:ext cx="16308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13">
            <a:extLst>
              <a:ext uri="{FF2B5EF4-FFF2-40B4-BE49-F238E27FC236}">
                <a16:creationId xmlns:a16="http://schemas.microsoft.com/office/drawing/2014/main" id="{BD599891-3DB4-4859-B268-C8940C6D5CDD}"/>
              </a:ext>
            </a:extLst>
          </p:cNvPr>
          <p:cNvCxnSpPr/>
          <p:nvPr/>
        </p:nvCxnSpPr>
        <p:spPr>
          <a:xfrm>
            <a:off x="2521820" y="5319879"/>
            <a:ext cx="0" cy="69837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17">
            <a:extLst>
              <a:ext uri="{FF2B5EF4-FFF2-40B4-BE49-F238E27FC236}">
                <a16:creationId xmlns:a16="http://schemas.microsoft.com/office/drawing/2014/main" id="{E9A131CD-5B2A-48E5-A605-2529FF99F2A0}"/>
              </a:ext>
            </a:extLst>
          </p:cNvPr>
          <p:cNvCxnSpPr/>
          <p:nvPr/>
        </p:nvCxnSpPr>
        <p:spPr>
          <a:xfrm>
            <a:off x="4147848" y="4618871"/>
            <a:ext cx="0" cy="69837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19">
            <a:extLst>
              <a:ext uri="{FF2B5EF4-FFF2-40B4-BE49-F238E27FC236}">
                <a16:creationId xmlns:a16="http://schemas.microsoft.com/office/drawing/2014/main" id="{54D76BFE-603A-4677-BA65-52546C75B633}"/>
              </a:ext>
            </a:extLst>
          </p:cNvPr>
          <p:cNvCxnSpPr/>
          <p:nvPr/>
        </p:nvCxnSpPr>
        <p:spPr>
          <a:xfrm>
            <a:off x="5773876" y="3917863"/>
            <a:ext cx="0" cy="69837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21">
            <a:extLst>
              <a:ext uri="{FF2B5EF4-FFF2-40B4-BE49-F238E27FC236}">
                <a16:creationId xmlns:a16="http://schemas.microsoft.com/office/drawing/2014/main" id="{7F86D47C-0837-406B-9931-69B7543DB203}"/>
              </a:ext>
            </a:extLst>
          </p:cNvPr>
          <p:cNvCxnSpPr/>
          <p:nvPr/>
        </p:nvCxnSpPr>
        <p:spPr>
          <a:xfrm>
            <a:off x="7399904" y="3216855"/>
            <a:ext cx="0" cy="698376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3" name="Group 23">
            <a:extLst>
              <a:ext uri="{FF2B5EF4-FFF2-40B4-BE49-F238E27FC236}">
                <a16:creationId xmlns:a16="http://schemas.microsoft.com/office/drawing/2014/main" id="{C6F285B3-28D1-458C-BB49-3C4D41AC020C}"/>
              </a:ext>
            </a:extLst>
          </p:cNvPr>
          <p:cNvGrpSpPr/>
          <p:nvPr/>
        </p:nvGrpSpPr>
        <p:grpSpPr>
          <a:xfrm>
            <a:off x="1254596" y="4925197"/>
            <a:ext cx="908420" cy="908420"/>
            <a:chOff x="1359324" y="4352166"/>
            <a:chExt cx="908420" cy="908420"/>
          </a:xfrm>
        </p:grpSpPr>
        <p:sp>
          <p:nvSpPr>
            <p:cNvPr id="94" name="Oval 24">
              <a:extLst>
                <a:ext uri="{FF2B5EF4-FFF2-40B4-BE49-F238E27FC236}">
                  <a16:creationId xmlns:a16="http://schemas.microsoft.com/office/drawing/2014/main" id="{C663A281-0BD6-48F3-B8FE-D0F7C3E0860B}"/>
                </a:ext>
              </a:extLst>
            </p:cNvPr>
            <p:cNvSpPr/>
            <p:nvPr/>
          </p:nvSpPr>
          <p:spPr>
            <a:xfrm>
              <a:off x="1359324" y="4352166"/>
              <a:ext cx="908420" cy="908420"/>
            </a:xfrm>
            <a:prstGeom prst="ellipse">
              <a:avLst/>
            </a:prstGeom>
            <a:solidFill>
              <a:schemeClr val="accent6"/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Oval 25">
              <a:extLst>
                <a:ext uri="{FF2B5EF4-FFF2-40B4-BE49-F238E27FC236}">
                  <a16:creationId xmlns:a16="http://schemas.microsoft.com/office/drawing/2014/main" id="{2DB6A812-07F8-4750-9C1E-15FF925A0514}"/>
                </a:ext>
              </a:extLst>
            </p:cNvPr>
            <p:cNvSpPr/>
            <p:nvPr/>
          </p:nvSpPr>
          <p:spPr>
            <a:xfrm>
              <a:off x="1435526" y="4428368"/>
              <a:ext cx="756016" cy="756016"/>
            </a:xfrm>
            <a:prstGeom prst="ellipse">
              <a:avLst/>
            </a:prstGeom>
            <a:noFill/>
            <a:ln w="15875">
              <a:solidFill>
                <a:schemeClr val="bg1">
                  <a:alpha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6" name="Group 27">
            <a:extLst>
              <a:ext uri="{FF2B5EF4-FFF2-40B4-BE49-F238E27FC236}">
                <a16:creationId xmlns:a16="http://schemas.microsoft.com/office/drawing/2014/main" id="{D04749B4-C088-4D32-888E-DC190E482880}"/>
              </a:ext>
            </a:extLst>
          </p:cNvPr>
          <p:cNvGrpSpPr/>
          <p:nvPr/>
        </p:nvGrpSpPr>
        <p:grpSpPr>
          <a:xfrm>
            <a:off x="2880624" y="4236501"/>
            <a:ext cx="908420" cy="908420"/>
            <a:chOff x="1359324" y="4352166"/>
            <a:chExt cx="908420" cy="908420"/>
          </a:xfrm>
        </p:grpSpPr>
        <p:sp>
          <p:nvSpPr>
            <p:cNvPr id="97" name="Oval 28">
              <a:extLst>
                <a:ext uri="{FF2B5EF4-FFF2-40B4-BE49-F238E27FC236}">
                  <a16:creationId xmlns:a16="http://schemas.microsoft.com/office/drawing/2014/main" id="{DA1C332C-A612-4D7F-B072-8E2C269C8FFF}"/>
                </a:ext>
              </a:extLst>
            </p:cNvPr>
            <p:cNvSpPr/>
            <p:nvPr/>
          </p:nvSpPr>
          <p:spPr>
            <a:xfrm>
              <a:off x="1359324" y="4352166"/>
              <a:ext cx="908420" cy="908420"/>
            </a:xfrm>
            <a:prstGeom prst="ellipse">
              <a:avLst/>
            </a:prstGeom>
            <a:solidFill>
              <a:schemeClr val="accent1"/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Oval 29">
              <a:extLst>
                <a:ext uri="{FF2B5EF4-FFF2-40B4-BE49-F238E27FC236}">
                  <a16:creationId xmlns:a16="http://schemas.microsoft.com/office/drawing/2014/main" id="{383C7F7B-793E-49DD-955D-677006BAB45C}"/>
                </a:ext>
              </a:extLst>
            </p:cNvPr>
            <p:cNvSpPr/>
            <p:nvPr/>
          </p:nvSpPr>
          <p:spPr>
            <a:xfrm>
              <a:off x="1435526" y="4428368"/>
              <a:ext cx="756016" cy="756016"/>
            </a:xfrm>
            <a:prstGeom prst="ellipse">
              <a:avLst/>
            </a:prstGeom>
            <a:noFill/>
            <a:ln w="15875">
              <a:solidFill>
                <a:schemeClr val="bg1">
                  <a:alpha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30">
            <a:extLst>
              <a:ext uri="{FF2B5EF4-FFF2-40B4-BE49-F238E27FC236}">
                <a16:creationId xmlns:a16="http://schemas.microsoft.com/office/drawing/2014/main" id="{E3ECE8BB-09DB-4E50-A6F2-5B91B86E0575}"/>
              </a:ext>
            </a:extLst>
          </p:cNvPr>
          <p:cNvGrpSpPr/>
          <p:nvPr/>
        </p:nvGrpSpPr>
        <p:grpSpPr>
          <a:xfrm>
            <a:off x="4506652" y="3547805"/>
            <a:ext cx="908420" cy="908420"/>
            <a:chOff x="1359324" y="4352166"/>
            <a:chExt cx="908420" cy="908420"/>
          </a:xfrm>
        </p:grpSpPr>
        <p:sp>
          <p:nvSpPr>
            <p:cNvPr id="100" name="Oval 31">
              <a:extLst>
                <a:ext uri="{FF2B5EF4-FFF2-40B4-BE49-F238E27FC236}">
                  <a16:creationId xmlns:a16="http://schemas.microsoft.com/office/drawing/2014/main" id="{A46E0396-33C3-48B3-B450-DEE28092474C}"/>
                </a:ext>
              </a:extLst>
            </p:cNvPr>
            <p:cNvSpPr/>
            <p:nvPr/>
          </p:nvSpPr>
          <p:spPr>
            <a:xfrm>
              <a:off x="1359324" y="4352166"/>
              <a:ext cx="908420" cy="908420"/>
            </a:xfrm>
            <a:prstGeom prst="ellipse">
              <a:avLst/>
            </a:prstGeom>
            <a:solidFill>
              <a:schemeClr val="accent2"/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Oval 32">
              <a:extLst>
                <a:ext uri="{FF2B5EF4-FFF2-40B4-BE49-F238E27FC236}">
                  <a16:creationId xmlns:a16="http://schemas.microsoft.com/office/drawing/2014/main" id="{D51C3E06-87C0-44A0-92C1-AD2EDCFEE6DB}"/>
                </a:ext>
              </a:extLst>
            </p:cNvPr>
            <p:cNvSpPr/>
            <p:nvPr/>
          </p:nvSpPr>
          <p:spPr>
            <a:xfrm>
              <a:off x="1435526" y="4428368"/>
              <a:ext cx="756016" cy="756016"/>
            </a:xfrm>
            <a:prstGeom prst="ellipse">
              <a:avLst/>
            </a:prstGeom>
            <a:noFill/>
            <a:ln w="15875">
              <a:solidFill>
                <a:schemeClr val="bg1">
                  <a:alpha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2" name="Group 33">
            <a:extLst>
              <a:ext uri="{FF2B5EF4-FFF2-40B4-BE49-F238E27FC236}">
                <a16:creationId xmlns:a16="http://schemas.microsoft.com/office/drawing/2014/main" id="{1DE4CA8D-7276-4686-91B4-3D4E7BDC3567}"/>
              </a:ext>
            </a:extLst>
          </p:cNvPr>
          <p:cNvGrpSpPr/>
          <p:nvPr/>
        </p:nvGrpSpPr>
        <p:grpSpPr>
          <a:xfrm>
            <a:off x="6132680" y="2893029"/>
            <a:ext cx="908420" cy="908420"/>
            <a:chOff x="1359324" y="4352166"/>
            <a:chExt cx="908420" cy="908420"/>
          </a:xfrm>
        </p:grpSpPr>
        <p:sp>
          <p:nvSpPr>
            <p:cNvPr id="103" name="Oval 34">
              <a:extLst>
                <a:ext uri="{FF2B5EF4-FFF2-40B4-BE49-F238E27FC236}">
                  <a16:creationId xmlns:a16="http://schemas.microsoft.com/office/drawing/2014/main" id="{9B0AB472-C6EC-4B96-9D02-822262129FD4}"/>
                </a:ext>
              </a:extLst>
            </p:cNvPr>
            <p:cNvSpPr/>
            <p:nvPr/>
          </p:nvSpPr>
          <p:spPr>
            <a:xfrm>
              <a:off x="1359324" y="4352166"/>
              <a:ext cx="908420" cy="908420"/>
            </a:xfrm>
            <a:prstGeom prst="ellipse">
              <a:avLst/>
            </a:prstGeom>
            <a:solidFill>
              <a:schemeClr val="accent3"/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4" name="Oval 35">
              <a:extLst>
                <a:ext uri="{FF2B5EF4-FFF2-40B4-BE49-F238E27FC236}">
                  <a16:creationId xmlns:a16="http://schemas.microsoft.com/office/drawing/2014/main" id="{CD8AE341-FCDF-4658-963D-BDE3D85238D4}"/>
                </a:ext>
              </a:extLst>
            </p:cNvPr>
            <p:cNvSpPr/>
            <p:nvPr/>
          </p:nvSpPr>
          <p:spPr>
            <a:xfrm>
              <a:off x="1435526" y="4428368"/>
              <a:ext cx="756016" cy="756016"/>
            </a:xfrm>
            <a:prstGeom prst="ellipse">
              <a:avLst/>
            </a:prstGeom>
            <a:noFill/>
            <a:ln w="15875">
              <a:solidFill>
                <a:schemeClr val="bg1">
                  <a:alpha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5" name="Group 36">
            <a:extLst>
              <a:ext uri="{FF2B5EF4-FFF2-40B4-BE49-F238E27FC236}">
                <a16:creationId xmlns:a16="http://schemas.microsoft.com/office/drawing/2014/main" id="{9CEAAA31-BBBE-498D-820E-0361EAA2C6C3}"/>
              </a:ext>
            </a:extLst>
          </p:cNvPr>
          <p:cNvGrpSpPr/>
          <p:nvPr/>
        </p:nvGrpSpPr>
        <p:grpSpPr>
          <a:xfrm>
            <a:off x="7758709" y="2204333"/>
            <a:ext cx="908420" cy="908420"/>
            <a:chOff x="1359324" y="4352166"/>
            <a:chExt cx="908420" cy="908420"/>
          </a:xfrm>
        </p:grpSpPr>
        <p:sp>
          <p:nvSpPr>
            <p:cNvPr id="106" name="Oval 37">
              <a:extLst>
                <a:ext uri="{FF2B5EF4-FFF2-40B4-BE49-F238E27FC236}">
                  <a16:creationId xmlns:a16="http://schemas.microsoft.com/office/drawing/2014/main" id="{253DE0E1-566D-46D0-8E4A-A3E530B565AC}"/>
                </a:ext>
              </a:extLst>
            </p:cNvPr>
            <p:cNvSpPr/>
            <p:nvPr/>
          </p:nvSpPr>
          <p:spPr>
            <a:xfrm>
              <a:off x="1359324" y="4352166"/>
              <a:ext cx="908420" cy="908420"/>
            </a:xfrm>
            <a:prstGeom prst="ellipse">
              <a:avLst/>
            </a:prstGeom>
            <a:solidFill>
              <a:schemeClr val="accent4"/>
            </a:solidFill>
            <a:ln w="12700">
              <a:gradFill>
                <a:gsLst>
                  <a:gs pos="0">
                    <a:schemeClr val="bg1">
                      <a:alpha val="80000"/>
                    </a:schemeClr>
                  </a:gs>
                  <a:gs pos="100000">
                    <a:schemeClr val="bg1">
                      <a:alpha val="30000"/>
                    </a:schemeClr>
                  </a:gs>
                </a:gsLst>
                <a:lin ang="7800000" scaled="0"/>
              </a:gradFill>
            </a:ln>
            <a:effectLst>
              <a:glow rad="76200">
                <a:schemeClr val="bg1">
                  <a:alpha val="13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38">
              <a:extLst>
                <a:ext uri="{FF2B5EF4-FFF2-40B4-BE49-F238E27FC236}">
                  <a16:creationId xmlns:a16="http://schemas.microsoft.com/office/drawing/2014/main" id="{18902112-691A-4249-AD18-A349CA4156F5}"/>
                </a:ext>
              </a:extLst>
            </p:cNvPr>
            <p:cNvSpPr/>
            <p:nvPr/>
          </p:nvSpPr>
          <p:spPr>
            <a:xfrm>
              <a:off x="1435526" y="4428368"/>
              <a:ext cx="756016" cy="756016"/>
            </a:xfrm>
            <a:prstGeom prst="ellipse">
              <a:avLst/>
            </a:prstGeom>
            <a:noFill/>
            <a:ln w="15875">
              <a:solidFill>
                <a:schemeClr val="bg1">
                  <a:alpha val="50000"/>
                </a:schemeClr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8" name="Group 39">
            <a:extLst>
              <a:ext uri="{FF2B5EF4-FFF2-40B4-BE49-F238E27FC236}">
                <a16:creationId xmlns:a16="http://schemas.microsoft.com/office/drawing/2014/main" id="{4DD1489F-07E6-4B89-BD6E-69B18B26A1FB}"/>
              </a:ext>
            </a:extLst>
          </p:cNvPr>
          <p:cNvGrpSpPr/>
          <p:nvPr/>
        </p:nvGrpSpPr>
        <p:grpSpPr>
          <a:xfrm>
            <a:off x="2743181" y="5400853"/>
            <a:ext cx="2795977" cy="726732"/>
            <a:chOff x="994277" y="3861048"/>
            <a:chExt cx="2699146" cy="726732"/>
          </a:xfrm>
        </p:grpSpPr>
        <p:sp>
          <p:nvSpPr>
            <p:cNvPr id="109" name="TextBox 108">
              <a:extLst>
                <a:ext uri="{FF2B5EF4-FFF2-40B4-BE49-F238E27FC236}">
                  <a16:creationId xmlns:a16="http://schemas.microsoft.com/office/drawing/2014/main" id="{0AA054D3-9283-48D4-AFD9-AFDF5BC4E55B}"/>
                </a:ext>
              </a:extLst>
            </p:cNvPr>
            <p:cNvSpPr txBox="1"/>
            <p:nvPr/>
          </p:nvSpPr>
          <p:spPr>
            <a:xfrm>
              <a:off x="994277" y="3861048"/>
              <a:ext cx="269132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10" name="TextBox 109">
              <a:extLst>
                <a:ext uri="{FF2B5EF4-FFF2-40B4-BE49-F238E27FC236}">
                  <a16:creationId xmlns:a16="http://schemas.microsoft.com/office/drawing/2014/main" id="{32252D3D-A94F-4917-A7D0-99B7F12EE63C}"/>
                </a:ext>
              </a:extLst>
            </p:cNvPr>
            <p:cNvSpPr txBox="1"/>
            <p:nvPr/>
          </p:nvSpPr>
          <p:spPr>
            <a:xfrm>
              <a:off x="994277" y="4126115"/>
              <a:ext cx="269914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1" name="Group 42">
            <a:extLst>
              <a:ext uri="{FF2B5EF4-FFF2-40B4-BE49-F238E27FC236}">
                <a16:creationId xmlns:a16="http://schemas.microsoft.com/office/drawing/2014/main" id="{CAA313F1-AE61-4B55-97CE-BDA4D4FF606C}"/>
              </a:ext>
            </a:extLst>
          </p:cNvPr>
          <p:cNvGrpSpPr/>
          <p:nvPr/>
        </p:nvGrpSpPr>
        <p:grpSpPr>
          <a:xfrm>
            <a:off x="7625505" y="3293074"/>
            <a:ext cx="2799258" cy="726732"/>
            <a:chOff x="994277" y="3861048"/>
            <a:chExt cx="2699146" cy="726732"/>
          </a:xfrm>
        </p:grpSpPr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0FE4D63F-DC25-4CC3-8BF2-58D38F8EB6F3}"/>
                </a:ext>
              </a:extLst>
            </p:cNvPr>
            <p:cNvSpPr txBox="1"/>
            <p:nvPr/>
          </p:nvSpPr>
          <p:spPr>
            <a:xfrm>
              <a:off x="994277" y="3861048"/>
              <a:ext cx="269132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13" name="TextBox 112">
              <a:extLst>
                <a:ext uri="{FF2B5EF4-FFF2-40B4-BE49-F238E27FC236}">
                  <a16:creationId xmlns:a16="http://schemas.microsoft.com/office/drawing/2014/main" id="{0174E490-2D08-4A52-ACBC-19D80F01DC1C}"/>
                </a:ext>
              </a:extLst>
            </p:cNvPr>
            <p:cNvSpPr txBox="1"/>
            <p:nvPr/>
          </p:nvSpPr>
          <p:spPr>
            <a:xfrm>
              <a:off x="994277" y="4126115"/>
              <a:ext cx="269914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4" name="Group 45">
            <a:extLst>
              <a:ext uri="{FF2B5EF4-FFF2-40B4-BE49-F238E27FC236}">
                <a16:creationId xmlns:a16="http://schemas.microsoft.com/office/drawing/2014/main" id="{2679177C-11EE-4C3D-BD03-F4B22FC7F578}"/>
              </a:ext>
            </a:extLst>
          </p:cNvPr>
          <p:cNvGrpSpPr/>
          <p:nvPr/>
        </p:nvGrpSpPr>
        <p:grpSpPr>
          <a:xfrm>
            <a:off x="5999158" y="3995667"/>
            <a:ext cx="2795977" cy="726732"/>
            <a:chOff x="994277" y="3861048"/>
            <a:chExt cx="2699146" cy="726732"/>
          </a:xfrm>
        </p:grpSpPr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73AA7A12-C026-47B5-ADFC-BA3C25286030}"/>
                </a:ext>
              </a:extLst>
            </p:cNvPr>
            <p:cNvSpPr txBox="1"/>
            <p:nvPr/>
          </p:nvSpPr>
          <p:spPr>
            <a:xfrm>
              <a:off x="994277" y="3861048"/>
              <a:ext cx="269132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7990E22D-7C37-44DE-AF41-E3799B2077A5}"/>
                </a:ext>
              </a:extLst>
            </p:cNvPr>
            <p:cNvSpPr txBox="1"/>
            <p:nvPr/>
          </p:nvSpPr>
          <p:spPr>
            <a:xfrm>
              <a:off x="994277" y="4126115"/>
              <a:ext cx="269914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17" name="Group 49">
            <a:extLst>
              <a:ext uri="{FF2B5EF4-FFF2-40B4-BE49-F238E27FC236}">
                <a16:creationId xmlns:a16="http://schemas.microsoft.com/office/drawing/2014/main" id="{37D28450-335F-4DBB-AD9E-2987D2154C95}"/>
              </a:ext>
            </a:extLst>
          </p:cNvPr>
          <p:cNvGrpSpPr/>
          <p:nvPr/>
        </p:nvGrpSpPr>
        <p:grpSpPr>
          <a:xfrm>
            <a:off x="4369529" y="4698260"/>
            <a:ext cx="2799258" cy="726732"/>
            <a:chOff x="994277" y="3861048"/>
            <a:chExt cx="2699146" cy="726732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4784CD77-BF47-4126-968E-D03EAA038B19}"/>
                </a:ext>
              </a:extLst>
            </p:cNvPr>
            <p:cNvSpPr txBox="1"/>
            <p:nvPr/>
          </p:nvSpPr>
          <p:spPr>
            <a:xfrm>
              <a:off x="994277" y="3861048"/>
              <a:ext cx="269132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070C275E-07BC-4816-8D20-440E7DF3C094}"/>
                </a:ext>
              </a:extLst>
            </p:cNvPr>
            <p:cNvSpPr txBox="1"/>
            <p:nvPr/>
          </p:nvSpPr>
          <p:spPr>
            <a:xfrm>
              <a:off x="994277" y="4126115"/>
              <a:ext cx="2699146" cy="461665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120" name="Group 52">
            <a:extLst>
              <a:ext uri="{FF2B5EF4-FFF2-40B4-BE49-F238E27FC236}">
                <a16:creationId xmlns:a16="http://schemas.microsoft.com/office/drawing/2014/main" id="{5EAF28AC-4492-4766-A053-F186F0CEDE51}"/>
              </a:ext>
            </a:extLst>
          </p:cNvPr>
          <p:cNvGrpSpPr/>
          <p:nvPr/>
        </p:nvGrpSpPr>
        <p:grpSpPr>
          <a:xfrm>
            <a:off x="9209772" y="2204333"/>
            <a:ext cx="2255397" cy="911398"/>
            <a:chOff x="994277" y="3861048"/>
            <a:chExt cx="2699146" cy="91139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506E72CC-8AF3-4C75-A2B4-F1187AE79ED3}"/>
                </a:ext>
              </a:extLst>
            </p:cNvPr>
            <p:cNvSpPr txBox="1"/>
            <p:nvPr/>
          </p:nvSpPr>
          <p:spPr>
            <a:xfrm>
              <a:off x="994277" y="3861048"/>
              <a:ext cx="2691322" cy="307777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itchFamily="34" charset="0"/>
                </a:rPr>
                <a:t>Presentation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itchFamily="34" charset="0"/>
              </a:endParaRP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C834BDB0-F163-469F-BA64-1D6F8ED82F19}"/>
                </a:ext>
              </a:extLst>
            </p:cNvPr>
            <p:cNvSpPr txBox="1"/>
            <p:nvPr/>
          </p:nvSpPr>
          <p:spPr>
            <a:xfrm>
              <a:off x="994277" y="4126115"/>
              <a:ext cx="2699146" cy="646331"/>
            </a:xfrm>
            <a:prstGeom prst="rect">
              <a:avLst/>
            </a:prstGeom>
            <a:noFill/>
          </p:spPr>
          <p:txBody>
            <a:bodyPr wrap="square" lIns="0" rIns="0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sp>
        <p:nvSpPr>
          <p:cNvPr id="123" name="TextBox 122">
            <a:extLst>
              <a:ext uri="{FF2B5EF4-FFF2-40B4-BE49-F238E27FC236}">
                <a16:creationId xmlns:a16="http://schemas.microsoft.com/office/drawing/2014/main" id="{DBD3AF22-F3EB-4BF5-BEE3-6F9C389EECF0}"/>
              </a:ext>
            </a:extLst>
          </p:cNvPr>
          <p:cNvSpPr txBox="1"/>
          <p:nvPr/>
        </p:nvSpPr>
        <p:spPr>
          <a:xfrm>
            <a:off x="935698" y="1893489"/>
            <a:ext cx="1947738" cy="369332"/>
          </a:xfrm>
          <a:prstGeom prst="rect">
            <a:avLst/>
          </a:prstGeom>
          <a:solidFill>
            <a:schemeClr val="accent6"/>
          </a:solidFill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US" altLang="ko-KR" b="1" dirty="0">
                <a:solidFill>
                  <a:schemeClr val="bg1"/>
                </a:solidFill>
                <a:cs typeface="Arial" pitchFamily="34" charset="0"/>
              </a:rPr>
              <a:t>Your Text  Here</a:t>
            </a:r>
            <a:endParaRPr lang="ko-KR" alt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4" name="TextBox 123">
            <a:extLst>
              <a:ext uri="{FF2B5EF4-FFF2-40B4-BE49-F238E27FC236}">
                <a16:creationId xmlns:a16="http://schemas.microsoft.com/office/drawing/2014/main" id="{4A99DA1A-0BB5-4835-B33C-0CDB33D17CC5}"/>
              </a:ext>
            </a:extLst>
          </p:cNvPr>
          <p:cNvSpPr txBox="1"/>
          <p:nvPr/>
        </p:nvSpPr>
        <p:spPr>
          <a:xfrm>
            <a:off x="935697" y="2353612"/>
            <a:ext cx="44793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</a:t>
            </a:r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Oval 7">
            <a:extLst>
              <a:ext uri="{FF2B5EF4-FFF2-40B4-BE49-F238E27FC236}">
                <a16:creationId xmlns:a16="http://schemas.microsoft.com/office/drawing/2014/main" id="{3181B61F-BC71-4A5F-B51B-1598E4C237E0}"/>
              </a:ext>
            </a:extLst>
          </p:cNvPr>
          <p:cNvSpPr/>
          <p:nvPr/>
        </p:nvSpPr>
        <p:spPr>
          <a:xfrm>
            <a:off x="1528167" y="5220214"/>
            <a:ext cx="361277" cy="361277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1415334" y="1947658"/>
                </a:moveTo>
                <a:lnTo>
                  <a:pt x="838053" y="2871852"/>
                </a:lnTo>
                <a:cubicBezTo>
                  <a:pt x="1312591" y="3168264"/>
                  <a:pt x="1913932" y="3170879"/>
                  <a:pt x="2391030" y="2878606"/>
                </a:cubicBezTo>
                <a:lnTo>
                  <a:pt x="1821709" y="1949263"/>
                </a:lnTo>
                <a:cubicBezTo>
                  <a:pt x="1763478" y="1986502"/>
                  <a:pt x="1694174" y="2007350"/>
                  <a:pt x="1620000" y="2007350"/>
                </a:cubicBezTo>
                <a:cubicBezTo>
                  <a:pt x="1544621" y="2007350"/>
                  <a:pt x="1474270" y="1985818"/>
                  <a:pt x="1415334" y="1947658"/>
                </a:cubicBezTo>
                <a:close/>
                <a:moveTo>
                  <a:pt x="1620001" y="1350973"/>
                </a:moveTo>
                <a:cubicBezTo>
                  <a:pt x="1471421" y="1350973"/>
                  <a:pt x="1350973" y="1471421"/>
                  <a:pt x="1350973" y="1620001"/>
                </a:cubicBezTo>
                <a:cubicBezTo>
                  <a:pt x="1350973" y="1768581"/>
                  <a:pt x="1471421" y="1889029"/>
                  <a:pt x="1620001" y="1889029"/>
                </a:cubicBezTo>
                <a:cubicBezTo>
                  <a:pt x="1768581" y="1889029"/>
                  <a:pt x="1889029" y="1768581"/>
                  <a:pt x="1889029" y="1620001"/>
                </a:cubicBezTo>
                <a:cubicBezTo>
                  <a:pt x="1889029" y="1471421"/>
                  <a:pt x="1768581" y="1350973"/>
                  <a:pt x="1620001" y="1350973"/>
                </a:cubicBezTo>
                <a:close/>
                <a:moveTo>
                  <a:pt x="2324470" y="322965"/>
                </a:moveTo>
                <a:lnTo>
                  <a:pt x="1804044" y="1281148"/>
                </a:lnTo>
                <a:cubicBezTo>
                  <a:pt x="1925507" y="1345192"/>
                  <a:pt x="2007350" y="1473038"/>
                  <a:pt x="2007350" y="1620000"/>
                </a:cubicBezTo>
                <a:lnTo>
                  <a:pt x="2005998" y="1633413"/>
                </a:lnTo>
                <a:lnTo>
                  <a:pt x="3095109" y="1671260"/>
                </a:lnTo>
                <a:cubicBezTo>
                  <a:pt x="3114541" y="1112092"/>
                  <a:pt x="2816135" y="590008"/>
                  <a:pt x="2324470" y="322965"/>
                </a:cubicBezTo>
                <a:close/>
                <a:moveTo>
                  <a:pt x="926838" y="316888"/>
                </a:moveTo>
                <a:cubicBezTo>
                  <a:pt x="432869" y="579644"/>
                  <a:pt x="129933" y="1099113"/>
                  <a:pt x="144500" y="1658429"/>
                </a:cubicBezTo>
                <a:lnTo>
                  <a:pt x="1233664" y="1630062"/>
                </a:lnTo>
                <a:cubicBezTo>
                  <a:pt x="1232693" y="1626734"/>
                  <a:pt x="1232650" y="1623372"/>
                  <a:pt x="1232650" y="1620000"/>
                </a:cubicBezTo>
                <a:cubicBezTo>
                  <a:pt x="1232650" y="1471836"/>
                  <a:pt x="1315838" y="1343102"/>
                  <a:pt x="1438904" y="1279548"/>
                </a:cubicBezTo>
                <a:close/>
                <a:moveTo>
                  <a:pt x="1620000" y="0"/>
                </a:moveTo>
                <a:cubicBezTo>
                  <a:pt x="2514701" y="0"/>
                  <a:pt x="3240000" y="725299"/>
                  <a:pt x="3240000" y="1620000"/>
                </a:cubicBezTo>
                <a:cubicBezTo>
                  <a:pt x="3240000" y="2514701"/>
                  <a:pt x="2514701" y="3240000"/>
                  <a:pt x="1620000" y="3240000"/>
                </a:cubicBezTo>
                <a:cubicBezTo>
                  <a:pt x="725299" y="3240000"/>
                  <a:pt x="0" y="2514701"/>
                  <a:pt x="0" y="1620000"/>
                </a:cubicBezTo>
                <a:cubicBezTo>
                  <a:pt x="0" y="725299"/>
                  <a:pt x="725299" y="0"/>
                  <a:pt x="1620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6" name="Round Same Side Corner Rectangle 11">
            <a:extLst>
              <a:ext uri="{FF2B5EF4-FFF2-40B4-BE49-F238E27FC236}">
                <a16:creationId xmlns:a16="http://schemas.microsoft.com/office/drawing/2014/main" id="{913FF9D6-0255-4A21-8B9E-1E66C9A4B26C}"/>
              </a:ext>
            </a:extLst>
          </p:cNvPr>
          <p:cNvSpPr>
            <a:spLocks noChangeAspect="1"/>
          </p:cNvSpPr>
          <p:nvPr/>
        </p:nvSpPr>
        <p:spPr>
          <a:xfrm rot="9900000">
            <a:off x="6433230" y="3176299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7" name="Rounded Rectangle 27">
            <a:extLst>
              <a:ext uri="{FF2B5EF4-FFF2-40B4-BE49-F238E27FC236}">
                <a16:creationId xmlns:a16="http://schemas.microsoft.com/office/drawing/2014/main" id="{3726D6CB-FC58-4C42-9475-B1EE765DA1EC}"/>
              </a:ext>
            </a:extLst>
          </p:cNvPr>
          <p:cNvSpPr/>
          <p:nvPr/>
        </p:nvSpPr>
        <p:spPr>
          <a:xfrm>
            <a:off x="8049181" y="2512110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8" name="Rectangle 16">
            <a:extLst>
              <a:ext uri="{FF2B5EF4-FFF2-40B4-BE49-F238E27FC236}">
                <a16:creationId xmlns:a16="http://schemas.microsoft.com/office/drawing/2014/main" id="{D6A37934-1672-4A5A-BEC2-76F2D3BE3CDF}"/>
              </a:ext>
            </a:extLst>
          </p:cNvPr>
          <p:cNvSpPr/>
          <p:nvPr/>
        </p:nvSpPr>
        <p:spPr>
          <a:xfrm>
            <a:off x="3139250" y="4577349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29" name="Oval 21">
            <a:extLst>
              <a:ext uri="{FF2B5EF4-FFF2-40B4-BE49-F238E27FC236}">
                <a16:creationId xmlns:a16="http://schemas.microsoft.com/office/drawing/2014/main" id="{1227F6D6-4D6F-43C3-8A9C-7D3F6668F6E0}"/>
              </a:ext>
            </a:extLst>
          </p:cNvPr>
          <p:cNvSpPr>
            <a:spLocks noChangeAspect="1"/>
          </p:cNvSpPr>
          <p:nvPr/>
        </p:nvSpPr>
        <p:spPr>
          <a:xfrm>
            <a:off x="4783052" y="3827259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11236</TotalTime>
  <Words>114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Arial</vt:lpstr>
      <vt:lpstr>Calibri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23</cp:revision>
  <dcterms:created xsi:type="dcterms:W3CDTF">2018-02-18T19:39:47Z</dcterms:created>
  <dcterms:modified xsi:type="dcterms:W3CDTF">2018-04-16T02:38:14Z</dcterms:modified>
</cp:coreProperties>
</file>