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3" name="Oval 3">
            <a:extLst>
              <a:ext uri="{FF2B5EF4-FFF2-40B4-BE49-F238E27FC236}">
                <a16:creationId xmlns:a16="http://schemas.microsoft.com/office/drawing/2014/main" id="{AA1A6274-F816-44CC-8815-24D9F6BC32F5}"/>
              </a:ext>
            </a:extLst>
          </p:cNvPr>
          <p:cNvSpPr/>
          <p:nvPr/>
        </p:nvSpPr>
        <p:spPr>
          <a:xfrm>
            <a:off x="3396202" y="3862398"/>
            <a:ext cx="914400" cy="914400"/>
          </a:xfrm>
          <a:prstGeom prst="ellipse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4" name="Oval 4">
            <a:extLst>
              <a:ext uri="{FF2B5EF4-FFF2-40B4-BE49-F238E27FC236}">
                <a16:creationId xmlns:a16="http://schemas.microsoft.com/office/drawing/2014/main" id="{1C21AE5D-4486-4A89-842A-00F36B3D202C}"/>
              </a:ext>
            </a:extLst>
          </p:cNvPr>
          <p:cNvSpPr/>
          <p:nvPr/>
        </p:nvSpPr>
        <p:spPr>
          <a:xfrm>
            <a:off x="5764502" y="2868583"/>
            <a:ext cx="914400" cy="914400"/>
          </a:xfrm>
          <a:prstGeom prst="ellipse">
            <a:avLst/>
          </a:prstGeom>
          <a:noFill/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5" name="Oval 5">
            <a:extLst>
              <a:ext uri="{FF2B5EF4-FFF2-40B4-BE49-F238E27FC236}">
                <a16:creationId xmlns:a16="http://schemas.microsoft.com/office/drawing/2014/main" id="{5D18B768-18AD-4016-8FEB-D710C26D8960}"/>
              </a:ext>
            </a:extLst>
          </p:cNvPr>
          <p:cNvSpPr/>
          <p:nvPr/>
        </p:nvSpPr>
        <p:spPr>
          <a:xfrm>
            <a:off x="8132801" y="1945095"/>
            <a:ext cx="914400" cy="914400"/>
          </a:xfrm>
          <a:prstGeom prst="ellipse">
            <a:avLst/>
          </a:prstGeom>
          <a:noFill/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46" name="Elbow Connector 7">
            <a:extLst>
              <a:ext uri="{FF2B5EF4-FFF2-40B4-BE49-F238E27FC236}">
                <a16:creationId xmlns:a16="http://schemas.microsoft.com/office/drawing/2014/main" id="{533181FF-65D8-4C9B-BCB3-8B16CFA4C30B}"/>
              </a:ext>
            </a:extLst>
          </p:cNvPr>
          <p:cNvCxnSpPr>
            <a:cxnSpLocks/>
          </p:cNvCxnSpPr>
          <p:nvPr/>
        </p:nvCxnSpPr>
        <p:spPr>
          <a:xfrm flipV="1">
            <a:off x="4310599" y="3809514"/>
            <a:ext cx="1911100" cy="504000"/>
          </a:xfrm>
          <a:prstGeom prst="bentConnector2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Elbow Connector 10">
            <a:extLst>
              <a:ext uri="{FF2B5EF4-FFF2-40B4-BE49-F238E27FC236}">
                <a16:creationId xmlns:a16="http://schemas.microsoft.com/office/drawing/2014/main" id="{3B4CCDF0-4CAD-4DE0-A4DF-30C7A553B104}"/>
              </a:ext>
            </a:extLst>
          </p:cNvPr>
          <p:cNvCxnSpPr>
            <a:cxnSpLocks/>
            <a:stCxn id="244" idx="6"/>
          </p:cNvCxnSpPr>
          <p:nvPr/>
        </p:nvCxnSpPr>
        <p:spPr>
          <a:xfrm flipV="1">
            <a:off x="6678902" y="2885871"/>
            <a:ext cx="1911099" cy="504000"/>
          </a:xfrm>
          <a:prstGeom prst="bentConnector2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Elbow Connector 13">
            <a:extLst>
              <a:ext uri="{FF2B5EF4-FFF2-40B4-BE49-F238E27FC236}">
                <a16:creationId xmlns:a16="http://schemas.microsoft.com/office/drawing/2014/main" id="{D285BC3A-CCF8-4389-81CC-DD31F16D368D}"/>
              </a:ext>
            </a:extLst>
          </p:cNvPr>
          <p:cNvCxnSpPr>
            <a:stCxn id="245" idx="6"/>
          </p:cNvCxnSpPr>
          <p:nvPr/>
        </p:nvCxnSpPr>
        <p:spPr>
          <a:xfrm flipV="1">
            <a:off x="9047202" y="877231"/>
            <a:ext cx="2236765" cy="1525064"/>
          </a:xfrm>
          <a:prstGeom prst="bentConnector3">
            <a:avLst>
              <a:gd name="adj1" fmla="val 99375"/>
            </a:avLst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>
            <a:extLst>
              <a:ext uri="{FF2B5EF4-FFF2-40B4-BE49-F238E27FC236}">
                <a16:creationId xmlns:a16="http://schemas.microsoft.com/office/drawing/2014/main" id="{2D6B8886-1F2E-4417-9BEE-35A9BBB66A14}"/>
              </a:ext>
            </a:extLst>
          </p:cNvPr>
          <p:cNvSpPr txBox="1"/>
          <p:nvPr/>
        </p:nvSpPr>
        <p:spPr>
          <a:xfrm>
            <a:off x="4432157" y="3935165"/>
            <a:ext cx="1789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B753D39F-E63B-448B-8956-E3865E3ED5D2}"/>
              </a:ext>
            </a:extLst>
          </p:cNvPr>
          <p:cNvSpPr txBox="1"/>
          <p:nvPr/>
        </p:nvSpPr>
        <p:spPr>
          <a:xfrm>
            <a:off x="4309953" y="4372787"/>
            <a:ext cx="2233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255CFF19-F9D7-4D36-8012-4598FCE7E033}"/>
              </a:ext>
            </a:extLst>
          </p:cNvPr>
          <p:cNvSpPr txBox="1"/>
          <p:nvPr/>
        </p:nvSpPr>
        <p:spPr>
          <a:xfrm>
            <a:off x="6791233" y="2946741"/>
            <a:ext cx="1789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38E11593-2142-4597-9C7B-2A197E163E61}"/>
              </a:ext>
            </a:extLst>
          </p:cNvPr>
          <p:cNvSpPr txBox="1"/>
          <p:nvPr/>
        </p:nvSpPr>
        <p:spPr>
          <a:xfrm>
            <a:off x="6696295" y="3407313"/>
            <a:ext cx="2233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6E388564-1065-4AF9-B718-63C95C23532F}"/>
              </a:ext>
            </a:extLst>
          </p:cNvPr>
          <p:cNvSpPr txBox="1"/>
          <p:nvPr/>
        </p:nvSpPr>
        <p:spPr>
          <a:xfrm>
            <a:off x="9223312" y="1979818"/>
            <a:ext cx="1789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49F43E1B-9449-4581-A4CE-927918E6F31C}"/>
              </a:ext>
            </a:extLst>
          </p:cNvPr>
          <p:cNvSpPr txBox="1"/>
          <p:nvPr/>
        </p:nvSpPr>
        <p:spPr>
          <a:xfrm>
            <a:off x="9082636" y="2441839"/>
            <a:ext cx="2233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81F24C2A-C672-4553-B204-95529A393B0C}"/>
              </a:ext>
            </a:extLst>
          </p:cNvPr>
          <p:cNvSpPr txBox="1"/>
          <p:nvPr/>
        </p:nvSpPr>
        <p:spPr>
          <a:xfrm>
            <a:off x="935698" y="1954452"/>
            <a:ext cx="1947738" cy="369332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65EFF3EE-439F-4987-83D2-C7AA147B66B2}"/>
              </a:ext>
            </a:extLst>
          </p:cNvPr>
          <p:cNvSpPr txBox="1"/>
          <p:nvPr/>
        </p:nvSpPr>
        <p:spPr>
          <a:xfrm>
            <a:off x="935698" y="2414575"/>
            <a:ext cx="3894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7" name="Oval 3">
            <a:extLst>
              <a:ext uri="{FF2B5EF4-FFF2-40B4-BE49-F238E27FC236}">
                <a16:creationId xmlns:a16="http://schemas.microsoft.com/office/drawing/2014/main" id="{69A54A80-EC70-4EA1-8D39-F92003F51668}"/>
              </a:ext>
            </a:extLst>
          </p:cNvPr>
          <p:cNvSpPr/>
          <p:nvPr/>
        </p:nvSpPr>
        <p:spPr>
          <a:xfrm>
            <a:off x="1028332" y="4838643"/>
            <a:ext cx="914400" cy="914400"/>
          </a:xfrm>
          <a:prstGeom prst="ellipse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8" name="Elbow Connector 7">
            <a:extLst>
              <a:ext uri="{FF2B5EF4-FFF2-40B4-BE49-F238E27FC236}">
                <a16:creationId xmlns:a16="http://schemas.microsoft.com/office/drawing/2014/main" id="{ECD5DDAB-3A96-4963-B061-47BA8494C2BA}"/>
              </a:ext>
            </a:extLst>
          </p:cNvPr>
          <p:cNvCxnSpPr>
            <a:cxnSpLocks/>
          </p:cNvCxnSpPr>
          <p:nvPr/>
        </p:nvCxnSpPr>
        <p:spPr>
          <a:xfrm flipV="1">
            <a:off x="1951524" y="4794387"/>
            <a:ext cx="1911100" cy="504000"/>
          </a:xfrm>
          <a:prstGeom prst="bentConnector2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>
            <a:extLst>
              <a:ext uri="{FF2B5EF4-FFF2-40B4-BE49-F238E27FC236}">
                <a16:creationId xmlns:a16="http://schemas.microsoft.com/office/drawing/2014/main" id="{2027210E-1D39-4D25-86C8-1601EC5EBEEC}"/>
              </a:ext>
            </a:extLst>
          </p:cNvPr>
          <p:cNvSpPr txBox="1"/>
          <p:nvPr/>
        </p:nvSpPr>
        <p:spPr>
          <a:xfrm>
            <a:off x="2064287" y="4911409"/>
            <a:ext cx="1789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4E2D745A-C6FD-4FEE-A164-AB8AD93321EA}"/>
              </a:ext>
            </a:extLst>
          </p:cNvPr>
          <p:cNvSpPr txBox="1"/>
          <p:nvPr/>
        </p:nvSpPr>
        <p:spPr>
          <a:xfrm>
            <a:off x="1923611" y="5338262"/>
            <a:ext cx="2233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1" name="Donut 24">
            <a:extLst>
              <a:ext uri="{FF2B5EF4-FFF2-40B4-BE49-F238E27FC236}">
                <a16:creationId xmlns:a16="http://schemas.microsoft.com/office/drawing/2014/main" id="{40A18549-6B5F-4B2C-84E6-AAAAC559319D}"/>
              </a:ext>
            </a:extLst>
          </p:cNvPr>
          <p:cNvSpPr/>
          <p:nvPr/>
        </p:nvSpPr>
        <p:spPr>
          <a:xfrm>
            <a:off x="8375122" y="2177886"/>
            <a:ext cx="448053" cy="4517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2" name="Rectangle 23">
            <a:extLst>
              <a:ext uri="{FF2B5EF4-FFF2-40B4-BE49-F238E27FC236}">
                <a16:creationId xmlns:a16="http://schemas.microsoft.com/office/drawing/2014/main" id="{EF0D94E9-5EE9-45F7-B059-287012BFD52A}"/>
              </a:ext>
            </a:extLst>
          </p:cNvPr>
          <p:cNvSpPr/>
          <p:nvPr/>
        </p:nvSpPr>
        <p:spPr>
          <a:xfrm>
            <a:off x="5947350" y="3136580"/>
            <a:ext cx="550777" cy="354955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3" name="Trapezoid 22">
            <a:extLst>
              <a:ext uri="{FF2B5EF4-FFF2-40B4-BE49-F238E27FC236}">
                <a16:creationId xmlns:a16="http://schemas.microsoft.com/office/drawing/2014/main" id="{D9324AE5-85C7-46D7-BF05-C5C43DD76067}"/>
              </a:ext>
            </a:extLst>
          </p:cNvPr>
          <p:cNvSpPr>
            <a:spLocks noChangeAspect="1"/>
          </p:cNvSpPr>
          <p:nvPr/>
        </p:nvSpPr>
        <p:spPr>
          <a:xfrm>
            <a:off x="3606716" y="4172325"/>
            <a:ext cx="509776" cy="259333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4" name="자유형 151">
            <a:extLst>
              <a:ext uri="{FF2B5EF4-FFF2-40B4-BE49-F238E27FC236}">
                <a16:creationId xmlns:a16="http://schemas.microsoft.com/office/drawing/2014/main" id="{A660D23A-DB4C-4E3B-9927-91B9E036D2EF}"/>
              </a:ext>
            </a:extLst>
          </p:cNvPr>
          <p:cNvSpPr/>
          <p:nvPr/>
        </p:nvSpPr>
        <p:spPr>
          <a:xfrm>
            <a:off x="1276315" y="5076255"/>
            <a:ext cx="418435" cy="439177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137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2018-04-24T02:58:42Z</dcterms:modified>
</cp:coreProperties>
</file>