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0" name="Oval 76">
            <a:extLst>
              <a:ext uri="{FF2B5EF4-FFF2-40B4-BE49-F238E27FC236}">
                <a16:creationId xmlns:a16="http://schemas.microsoft.com/office/drawing/2014/main" id="{BC36F559-23F5-4B50-B939-01EB4C4B478A}"/>
              </a:ext>
            </a:extLst>
          </p:cNvPr>
          <p:cNvSpPr/>
          <p:nvPr/>
        </p:nvSpPr>
        <p:spPr>
          <a:xfrm>
            <a:off x="2034534" y="3148623"/>
            <a:ext cx="936000" cy="9360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Oval 78">
            <a:extLst>
              <a:ext uri="{FF2B5EF4-FFF2-40B4-BE49-F238E27FC236}">
                <a16:creationId xmlns:a16="http://schemas.microsoft.com/office/drawing/2014/main" id="{4FCFFE7F-7EB4-4522-9DEB-52F0666A5F20}"/>
              </a:ext>
            </a:extLst>
          </p:cNvPr>
          <p:cNvSpPr/>
          <p:nvPr/>
        </p:nvSpPr>
        <p:spPr>
          <a:xfrm>
            <a:off x="3654940" y="4084727"/>
            <a:ext cx="936000" cy="93600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Oval 79">
            <a:extLst>
              <a:ext uri="{FF2B5EF4-FFF2-40B4-BE49-F238E27FC236}">
                <a16:creationId xmlns:a16="http://schemas.microsoft.com/office/drawing/2014/main" id="{A993B357-8114-458D-8E13-F395CFEAE41B}"/>
              </a:ext>
            </a:extLst>
          </p:cNvPr>
          <p:cNvSpPr/>
          <p:nvPr/>
        </p:nvSpPr>
        <p:spPr>
          <a:xfrm>
            <a:off x="5275346" y="2788583"/>
            <a:ext cx="936000" cy="93600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Oval 84">
            <a:extLst>
              <a:ext uri="{FF2B5EF4-FFF2-40B4-BE49-F238E27FC236}">
                <a16:creationId xmlns:a16="http://schemas.microsoft.com/office/drawing/2014/main" id="{ED7230F8-33DB-4D38-8619-43EF1FE03773}"/>
              </a:ext>
            </a:extLst>
          </p:cNvPr>
          <p:cNvSpPr/>
          <p:nvPr/>
        </p:nvSpPr>
        <p:spPr>
          <a:xfrm>
            <a:off x="6895752" y="2788583"/>
            <a:ext cx="936000" cy="936000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Oval 105">
            <a:extLst>
              <a:ext uri="{FF2B5EF4-FFF2-40B4-BE49-F238E27FC236}">
                <a16:creationId xmlns:a16="http://schemas.microsoft.com/office/drawing/2014/main" id="{8A704C50-2B89-4115-8604-BD456D18466B}"/>
              </a:ext>
            </a:extLst>
          </p:cNvPr>
          <p:cNvSpPr/>
          <p:nvPr/>
        </p:nvSpPr>
        <p:spPr>
          <a:xfrm>
            <a:off x="8516158" y="4300751"/>
            <a:ext cx="936000" cy="936000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Oval 106">
            <a:extLst>
              <a:ext uri="{FF2B5EF4-FFF2-40B4-BE49-F238E27FC236}">
                <a16:creationId xmlns:a16="http://schemas.microsoft.com/office/drawing/2014/main" id="{6F484F0E-695F-4197-A5D8-039B86066D09}"/>
              </a:ext>
            </a:extLst>
          </p:cNvPr>
          <p:cNvSpPr/>
          <p:nvPr/>
        </p:nvSpPr>
        <p:spPr>
          <a:xfrm>
            <a:off x="10136562" y="3148623"/>
            <a:ext cx="936000" cy="936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/>
              </a:solidFill>
            </a:endParaRPr>
          </a:p>
        </p:txBody>
      </p:sp>
      <p:cxnSp>
        <p:nvCxnSpPr>
          <p:cNvPr id="136" name="Straight Connector 107">
            <a:extLst>
              <a:ext uri="{FF2B5EF4-FFF2-40B4-BE49-F238E27FC236}">
                <a16:creationId xmlns:a16="http://schemas.microsoft.com/office/drawing/2014/main" id="{987B9452-0A5B-4CE0-81D6-A44B48AFE337}"/>
              </a:ext>
            </a:extLst>
          </p:cNvPr>
          <p:cNvCxnSpPr>
            <a:endCxn id="130" idx="2"/>
          </p:cNvCxnSpPr>
          <p:nvPr/>
        </p:nvCxnSpPr>
        <p:spPr>
          <a:xfrm>
            <a:off x="917330" y="3616623"/>
            <a:ext cx="111720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08">
            <a:extLst>
              <a:ext uri="{FF2B5EF4-FFF2-40B4-BE49-F238E27FC236}">
                <a16:creationId xmlns:a16="http://schemas.microsoft.com/office/drawing/2014/main" id="{E2CA6943-BA53-442E-9904-60DC918CFC56}"/>
              </a:ext>
            </a:extLst>
          </p:cNvPr>
          <p:cNvCxnSpPr>
            <a:stCxn id="130" idx="4"/>
          </p:cNvCxnSpPr>
          <p:nvPr/>
        </p:nvCxnSpPr>
        <p:spPr>
          <a:xfrm>
            <a:off x="2502534" y="4084623"/>
            <a:ext cx="0" cy="468104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09">
            <a:extLst>
              <a:ext uri="{FF2B5EF4-FFF2-40B4-BE49-F238E27FC236}">
                <a16:creationId xmlns:a16="http://schemas.microsoft.com/office/drawing/2014/main" id="{39492909-5ADC-43D3-B958-22E4B5E1B286}"/>
              </a:ext>
            </a:extLst>
          </p:cNvPr>
          <p:cNvCxnSpPr>
            <a:stCxn id="131" idx="2"/>
          </p:cNvCxnSpPr>
          <p:nvPr/>
        </p:nvCxnSpPr>
        <p:spPr>
          <a:xfrm flipH="1">
            <a:off x="2502534" y="4552727"/>
            <a:ext cx="1152406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10">
            <a:extLst>
              <a:ext uri="{FF2B5EF4-FFF2-40B4-BE49-F238E27FC236}">
                <a16:creationId xmlns:a16="http://schemas.microsoft.com/office/drawing/2014/main" id="{C4507934-B206-43DA-8F0E-506AD3F865D0}"/>
              </a:ext>
            </a:extLst>
          </p:cNvPr>
          <p:cNvCxnSpPr>
            <a:cxnSpLocks/>
            <a:endCxn id="131" idx="0"/>
          </p:cNvCxnSpPr>
          <p:nvPr/>
        </p:nvCxnSpPr>
        <p:spPr>
          <a:xfrm>
            <a:off x="4115175" y="3256583"/>
            <a:ext cx="7765" cy="828144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11">
            <a:extLst>
              <a:ext uri="{FF2B5EF4-FFF2-40B4-BE49-F238E27FC236}">
                <a16:creationId xmlns:a16="http://schemas.microsoft.com/office/drawing/2014/main" id="{8A0711B8-A62E-48D0-BCBB-687761B8B9C0}"/>
              </a:ext>
            </a:extLst>
          </p:cNvPr>
          <p:cNvCxnSpPr>
            <a:cxnSpLocks/>
            <a:stCxn id="132" idx="2"/>
          </p:cNvCxnSpPr>
          <p:nvPr/>
        </p:nvCxnSpPr>
        <p:spPr>
          <a:xfrm flipH="1">
            <a:off x="4122940" y="3256583"/>
            <a:ext cx="1152406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12">
            <a:extLst>
              <a:ext uri="{FF2B5EF4-FFF2-40B4-BE49-F238E27FC236}">
                <a16:creationId xmlns:a16="http://schemas.microsoft.com/office/drawing/2014/main" id="{93502D21-BE05-4C7F-A0E8-AC78E8C72DA4}"/>
              </a:ext>
            </a:extLst>
          </p:cNvPr>
          <p:cNvCxnSpPr>
            <a:stCxn id="133" idx="2"/>
            <a:endCxn id="132" idx="6"/>
          </p:cNvCxnSpPr>
          <p:nvPr/>
        </p:nvCxnSpPr>
        <p:spPr>
          <a:xfrm flipH="1">
            <a:off x="6211346" y="3256583"/>
            <a:ext cx="684406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13">
            <a:extLst>
              <a:ext uri="{FF2B5EF4-FFF2-40B4-BE49-F238E27FC236}">
                <a16:creationId xmlns:a16="http://schemas.microsoft.com/office/drawing/2014/main" id="{BD197C3A-CEC7-4C35-A123-EFAB1D53152D}"/>
              </a:ext>
            </a:extLst>
          </p:cNvPr>
          <p:cNvCxnSpPr>
            <a:cxnSpLocks/>
            <a:stCxn id="133" idx="4"/>
          </p:cNvCxnSpPr>
          <p:nvPr/>
        </p:nvCxnSpPr>
        <p:spPr>
          <a:xfrm>
            <a:off x="7363752" y="3724583"/>
            <a:ext cx="0" cy="1044168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14">
            <a:extLst>
              <a:ext uri="{FF2B5EF4-FFF2-40B4-BE49-F238E27FC236}">
                <a16:creationId xmlns:a16="http://schemas.microsoft.com/office/drawing/2014/main" id="{29DA8EB5-C5FF-407C-878C-5917015AE251}"/>
              </a:ext>
            </a:extLst>
          </p:cNvPr>
          <p:cNvCxnSpPr>
            <a:cxnSpLocks/>
            <a:stCxn id="134" idx="2"/>
          </p:cNvCxnSpPr>
          <p:nvPr/>
        </p:nvCxnSpPr>
        <p:spPr>
          <a:xfrm flipH="1">
            <a:off x="7363752" y="4768751"/>
            <a:ext cx="1152406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15">
            <a:extLst>
              <a:ext uri="{FF2B5EF4-FFF2-40B4-BE49-F238E27FC236}">
                <a16:creationId xmlns:a16="http://schemas.microsoft.com/office/drawing/2014/main" id="{3B70CA17-C6B1-4FDC-87E1-D4EA2A60A44E}"/>
              </a:ext>
            </a:extLst>
          </p:cNvPr>
          <p:cNvCxnSpPr>
            <a:cxnSpLocks/>
            <a:endCxn id="134" idx="6"/>
          </p:cNvCxnSpPr>
          <p:nvPr/>
        </p:nvCxnSpPr>
        <p:spPr>
          <a:xfrm flipH="1">
            <a:off x="9452158" y="4768751"/>
            <a:ext cx="1152404" cy="0"/>
          </a:xfrm>
          <a:prstGeom prst="line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16">
            <a:extLst>
              <a:ext uri="{FF2B5EF4-FFF2-40B4-BE49-F238E27FC236}">
                <a16:creationId xmlns:a16="http://schemas.microsoft.com/office/drawing/2014/main" id="{B418C70C-0450-4C2B-B0B6-2FF732646E86}"/>
              </a:ext>
            </a:extLst>
          </p:cNvPr>
          <p:cNvCxnSpPr>
            <a:cxnSpLocks/>
            <a:stCxn id="135" idx="4"/>
          </p:cNvCxnSpPr>
          <p:nvPr/>
        </p:nvCxnSpPr>
        <p:spPr>
          <a:xfrm>
            <a:off x="10604562" y="4084623"/>
            <a:ext cx="0" cy="684128"/>
          </a:xfrm>
          <a:prstGeom prst="line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17">
            <a:extLst>
              <a:ext uri="{FF2B5EF4-FFF2-40B4-BE49-F238E27FC236}">
                <a16:creationId xmlns:a16="http://schemas.microsoft.com/office/drawing/2014/main" id="{E4F61F04-1771-4789-8EA8-38998807C063}"/>
              </a:ext>
            </a:extLst>
          </p:cNvPr>
          <p:cNvCxnSpPr>
            <a:endCxn id="135" idx="0"/>
          </p:cNvCxnSpPr>
          <p:nvPr/>
        </p:nvCxnSpPr>
        <p:spPr>
          <a:xfrm>
            <a:off x="10604562" y="2241729"/>
            <a:ext cx="0" cy="906894"/>
          </a:xfrm>
          <a:prstGeom prst="line">
            <a:avLst/>
          </a:prstGeom>
          <a:solidFill>
            <a:schemeClr val="accent1"/>
          </a:solidFill>
          <a:ln w="38100">
            <a:solidFill>
              <a:schemeClr val="accent1"/>
            </a:solidFill>
            <a:headEnd type="arrow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7" name="Group 124">
            <a:extLst>
              <a:ext uri="{FF2B5EF4-FFF2-40B4-BE49-F238E27FC236}">
                <a16:creationId xmlns:a16="http://schemas.microsoft.com/office/drawing/2014/main" id="{4D46949D-1724-4407-888E-5EAB1D0E8370}"/>
              </a:ext>
            </a:extLst>
          </p:cNvPr>
          <p:cNvGrpSpPr/>
          <p:nvPr/>
        </p:nvGrpSpPr>
        <p:grpSpPr>
          <a:xfrm>
            <a:off x="1515152" y="2163039"/>
            <a:ext cx="1974766" cy="902906"/>
            <a:chOff x="2530759" y="1745937"/>
            <a:chExt cx="1681201" cy="902906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DF35D76B-69A8-4CA9-B0EC-9D0F6EB45972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83D5F459-2168-4F48-8E85-EA036CD0216C}"/>
                </a:ext>
              </a:extLst>
            </p:cNvPr>
            <p:cNvSpPr txBox="1"/>
            <p:nvPr/>
          </p:nvSpPr>
          <p:spPr>
            <a:xfrm>
              <a:off x="2530759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50" name="Group 127">
            <a:extLst>
              <a:ext uri="{FF2B5EF4-FFF2-40B4-BE49-F238E27FC236}">
                <a16:creationId xmlns:a16="http://schemas.microsoft.com/office/drawing/2014/main" id="{605F15D3-3F56-47C9-B1EF-2920EFF261E3}"/>
              </a:ext>
            </a:extLst>
          </p:cNvPr>
          <p:cNvGrpSpPr/>
          <p:nvPr/>
        </p:nvGrpSpPr>
        <p:grpSpPr>
          <a:xfrm>
            <a:off x="3128413" y="5104871"/>
            <a:ext cx="1974766" cy="902906"/>
            <a:chOff x="2530759" y="1745937"/>
            <a:chExt cx="1681201" cy="902906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82D4BE3B-C469-417D-B264-C1318CDCFFB5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86655644-EC71-487F-A08B-DBCC725544A2}"/>
                </a:ext>
              </a:extLst>
            </p:cNvPr>
            <p:cNvSpPr txBox="1"/>
            <p:nvPr/>
          </p:nvSpPr>
          <p:spPr>
            <a:xfrm>
              <a:off x="2530759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53" name="Group 130">
            <a:extLst>
              <a:ext uri="{FF2B5EF4-FFF2-40B4-BE49-F238E27FC236}">
                <a16:creationId xmlns:a16="http://schemas.microsoft.com/office/drawing/2014/main" id="{54BC8581-C172-480E-942C-CBFD3656A86D}"/>
              </a:ext>
            </a:extLst>
          </p:cNvPr>
          <p:cNvGrpSpPr/>
          <p:nvPr/>
        </p:nvGrpSpPr>
        <p:grpSpPr>
          <a:xfrm>
            <a:off x="4768787" y="3813120"/>
            <a:ext cx="1974766" cy="902906"/>
            <a:chOff x="2530759" y="1745937"/>
            <a:chExt cx="1681201" cy="902906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C965A338-E237-4F36-848E-48F341099B64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1C5886DD-8414-4026-91F3-29B6CAB6A709}"/>
                </a:ext>
              </a:extLst>
            </p:cNvPr>
            <p:cNvSpPr txBox="1"/>
            <p:nvPr/>
          </p:nvSpPr>
          <p:spPr>
            <a:xfrm>
              <a:off x="2530759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56" name="Group 133">
            <a:extLst>
              <a:ext uri="{FF2B5EF4-FFF2-40B4-BE49-F238E27FC236}">
                <a16:creationId xmlns:a16="http://schemas.microsoft.com/office/drawing/2014/main" id="{0EC4F3F4-1DFF-4F6F-92C6-568BAB8F247D}"/>
              </a:ext>
            </a:extLst>
          </p:cNvPr>
          <p:cNvGrpSpPr/>
          <p:nvPr/>
        </p:nvGrpSpPr>
        <p:grpSpPr>
          <a:xfrm>
            <a:off x="6378200" y="1800194"/>
            <a:ext cx="1974766" cy="902906"/>
            <a:chOff x="2530759" y="1745937"/>
            <a:chExt cx="1681201" cy="902906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2024D17B-4AA3-421B-A6C4-B04C9C4A57A4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B648BF92-4444-4447-9150-A70A7D7CE8B0}"/>
                </a:ext>
              </a:extLst>
            </p:cNvPr>
            <p:cNvSpPr txBox="1"/>
            <p:nvPr/>
          </p:nvSpPr>
          <p:spPr>
            <a:xfrm>
              <a:off x="2530759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59" name="Group 136">
            <a:extLst>
              <a:ext uri="{FF2B5EF4-FFF2-40B4-BE49-F238E27FC236}">
                <a16:creationId xmlns:a16="http://schemas.microsoft.com/office/drawing/2014/main" id="{B22B4DB8-652E-4607-A2AC-468E4F7C0FE1}"/>
              </a:ext>
            </a:extLst>
          </p:cNvPr>
          <p:cNvGrpSpPr/>
          <p:nvPr/>
        </p:nvGrpSpPr>
        <p:grpSpPr>
          <a:xfrm>
            <a:off x="7975200" y="5323501"/>
            <a:ext cx="2021656" cy="902906"/>
            <a:chOff x="2530759" y="1745937"/>
            <a:chExt cx="1681201" cy="902906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71B4F45-8528-42F8-8CC0-BE84222FD427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A6373EAF-81A1-421F-9E85-3920F01A7922}"/>
                </a:ext>
              </a:extLst>
            </p:cNvPr>
            <p:cNvSpPr txBox="1"/>
            <p:nvPr/>
          </p:nvSpPr>
          <p:spPr>
            <a:xfrm>
              <a:off x="2530759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62" name="Group 139">
            <a:extLst>
              <a:ext uri="{FF2B5EF4-FFF2-40B4-BE49-F238E27FC236}">
                <a16:creationId xmlns:a16="http://schemas.microsoft.com/office/drawing/2014/main" id="{4D270ADA-AECA-4A23-809D-DD7108E38A7C}"/>
              </a:ext>
            </a:extLst>
          </p:cNvPr>
          <p:cNvGrpSpPr/>
          <p:nvPr/>
        </p:nvGrpSpPr>
        <p:grpSpPr>
          <a:xfrm>
            <a:off x="8087015" y="3192214"/>
            <a:ext cx="1974766" cy="902906"/>
            <a:chOff x="2530758" y="1745937"/>
            <a:chExt cx="1681202" cy="902906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6621382C-4B09-4A99-99E7-70E5AC568A11}"/>
                </a:ext>
              </a:extLst>
            </p:cNvPr>
            <p:cNvSpPr txBox="1"/>
            <p:nvPr/>
          </p:nvSpPr>
          <p:spPr>
            <a:xfrm>
              <a:off x="2530759" y="2002512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DA197DA7-9393-424D-9EC0-15947147C923}"/>
                </a:ext>
              </a:extLst>
            </p:cNvPr>
            <p:cNvSpPr txBox="1"/>
            <p:nvPr/>
          </p:nvSpPr>
          <p:spPr>
            <a:xfrm>
              <a:off x="2530758" y="1745937"/>
              <a:ext cx="168120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165" name="Rectangle 16">
            <a:extLst>
              <a:ext uri="{FF2B5EF4-FFF2-40B4-BE49-F238E27FC236}">
                <a16:creationId xmlns:a16="http://schemas.microsoft.com/office/drawing/2014/main" id="{915D83C1-775A-4D8A-A475-C064EE2B3E74}"/>
              </a:ext>
            </a:extLst>
          </p:cNvPr>
          <p:cNvSpPr/>
          <p:nvPr/>
        </p:nvSpPr>
        <p:spPr>
          <a:xfrm rot="2700000">
            <a:off x="3983727" y="4271549"/>
            <a:ext cx="323388" cy="57977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" name="Rectangle 9">
            <a:extLst>
              <a:ext uri="{FF2B5EF4-FFF2-40B4-BE49-F238E27FC236}">
                <a16:creationId xmlns:a16="http://schemas.microsoft.com/office/drawing/2014/main" id="{1B9A8C47-4D04-4A2C-A015-204A93C567CC}"/>
              </a:ext>
            </a:extLst>
          </p:cNvPr>
          <p:cNvSpPr/>
          <p:nvPr/>
        </p:nvSpPr>
        <p:spPr>
          <a:xfrm>
            <a:off x="2313052" y="3420995"/>
            <a:ext cx="400663" cy="37505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7" name="Rounded Rectangle 5">
            <a:extLst>
              <a:ext uri="{FF2B5EF4-FFF2-40B4-BE49-F238E27FC236}">
                <a16:creationId xmlns:a16="http://schemas.microsoft.com/office/drawing/2014/main" id="{A720C04D-1387-4C41-9B91-6BF8D98C11DA}"/>
              </a:ext>
            </a:extLst>
          </p:cNvPr>
          <p:cNvSpPr/>
          <p:nvPr/>
        </p:nvSpPr>
        <p:spPr>
          <a:xfrm flipH="1">
            <a:off x="5533851" y="3065945"/>
            <a:ext cx="476328" cy="39294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Freeform 18">
            <a:extLst>
              <a:ext uri="{FF2B5EF4-FFF2-40B4-BE49-F238E27FC236}">
                <a16:creationId xmlns:a16="http://schemas.microsoft.com/office/drawing/2014/main" id="{8C889EEB-7EA9-4534-8D56-038F9AFA8F32}"/>
              </a:ext>
            </a:extLst>
          </p:cNvPr>
          <p:cNvSpPr/>
          <p:nvPr/>
        </p:nvSpPr>
        <p:spPr>
          <a:xfrm>
            <a:off x="10347879" y="3373830"/>
            <a:ext cx="519811" cy="419526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Oval 7">
            <a:extLst>
              <a:ext uri="{FF2B5EF4-FFF2-40B4-BE49-F238E27FC236}">
                <a16:creationId xmlns:a16="http://schemas.microsoft.com/office/drawing/2014/main" id="{817EE97D-7D62-429B-B786-85568BEA2AFE}"/>
              </a:ext>
            </a:extLst>
          </p:cNvPr>
          <p:cNvSpPr/>
          <p:nvPr/>
        </p:nvSpPr>
        <p:spPr>
          <a:xfrm>
            <a:off x="8772924" y="4552165"/>
            <a:ext cx="439352" cy="43935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70" name="Rounded Rectangle 7">
            <a:extLst>
              <a:ext uri="{FF2B5EF4-FFF2-40B4-BE49-F238E27FC236}">
                <a16:creationId xmlns:a16="http://schemas.microsoft.com/office/drawing/2014/main" id="{BAF90364-7853-4127-8FF6-B358CCFCF755}"/>
              </a:ext>
            </a:extLst>
          </p:cNvPr>
          <p:cNvSpPr/>
          <p:nvPr/>
        </p:nvSpPr>
        <p:spPr>
          <a:xfrm>
            <a:off x="7175258" y="3033539"/>
            <a:ext cx="428284" cy="36960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25</cp:revision>
  <dcterms:created xsi:type="dcterms:W3CDTF">2018-02-18T19:39:47Z</dcterms:created>
  <dcterms:modified xsi:type="dcterms:W3CDTF">2018-04-16T02:40:25Z</dcterms:modified>
</cp:coreProperties>
</file>