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5" name="Group 5">
            <a:extLst>
              <a:ext uri="{FF2B5EF4-FFF2-40B4-BE49-F238E27FC236}">
                <a16:creationId xmlns:a16="http://schemas.microsoft.com/office/drawing/2014/main" id="{6477AFE0-5629-43F5-AFAD-BCF62127A496}"/>
              </a:ext>
            </a:extLst>
          </p:cNvPr>
          <p:cNvGrpSpPr/>
          <p:nvPr/>
        </p:nvGrpSpPr>
        <p:grpSpPr>
          <a:xfrm rot="19999134">
            <a:off x="2982539" y="2344354"/>
            <a:ext cx="3889925" cy="2242950"/>
            <a:chOff x="1548974" y="3079480"/>
            <a:chExt cx="2704457" cy="1559403"/>
          </a:xfrm>
        </p:grpSpPr>
        <p:sp>
          <p:nvSpPr>
            <p:cNvPr id="126" name="Donut 1">
              <a:extLst>
                <a:ext uri="{FF2B5EF4-FFF2-40B4-BE49-F238E27FC236}">
                  <a16:creationId xmlns:a16="http://schemas.microsoft.com/office/drawing/2014/main" id="{A2DAB097-CDF4-492E-B806-091A3463C102}"/>
                </a:ext>
              </a:extLst>
            </p:cNvPr>
            <p:cNvSpPr/>
            <p:nvPr/>
          </p:nvSpPr>
          <p:spPr>
            <a:xfrm>
              <a:off x="1548974" y="3091751"/>
              <a:ext cx="1440226" cy="1512168"/>
            </a:xfrm>
            <a:custGeom>
              <a:avLst/>
              <a:gdLst/>
              <a:ahLst/>
              <a:cxnLst/>
              <a:rect l="l" t="t" r="r" b="b"/>
              <a:pathLst>
                <a:path w="1440226" h="1512168">
                  <a:moveTo>
                    <a:pt x="756084" y="0"/>
                  </a:moveTo>
                  <a:cubicBezTo>
                    <a:pt x="809434" y="0"/>
                    <a:pt x="861493" y="5526"/>
                    <a:pt x="911655" y="16352"/>
                  </a:cubicBezTo>
                  <a:lnTo>
                    <a:pt x="861023" y="77719"/>
                  </a:lnTo>
                  <a:cubicBezTo>
                    <a:pt x="827076" y="69873"/>
                    <a:pt x="791899" y="67140"/>
                    <a:pt x="756084" y="67140"/>
                  </a:cubicBezTo>
                  <a:cubicBezTo>
                    <a:pt x="375591" y="67140"/>
                    <a:pt x="67140" y="375591"/>
                    <a:pt x="67140" y="756084"/>
                  </a:cubicBezTo>
                  <a:cubicBezTo>
                    <a:pt x="67140" y="1136577"/>
                    <a:pt x="375591" y="1445028"/>
                    <a:pt x="756084" y="1445028"/>
                  </a:cubicBezTo>
                  <a:cubicBezTo>
                    <a:pt x="1018779" y="1445028"/>
                    <a:pt x="1247134" y="1298001"/>
                    <a:pt x="1360509" y="1080221"/>
                  </a:cubicBezTo>
                  <a:lnTo>
                    <a:pt x="1366851" y="1080860"/>
                  </a:lnTo>
                  <a:cubicBezTo>
                    <a:pt x="1391796" y="1080860"/>
                    <a:pt x="1416402" y="1079411"/>
                    <a:pt x="1440226" y="1073463"/>
                  </a:cubicBezTo>
                  <a:cubicBezTo>
                    <a:pt x="1321974" y="1332897"/>
                    <a:pt x="1059965" y="1512168"/>
                    <a:pt x="756084" y="1512168"/>
                  </a:cubicBezTo>
                  <a:cubicBezTo>
                    <a:pt x="338510" y="1512168"/>
                    <a:pt x="0" y="1173658"/>
                    <a:pt x="0" y="756084"/>
                  </a:cubicBezTo>
                  <a:cubicBezTo>
                    <a:pt x="0" y="338510"/>
                    <a:pt x="338510" y="0"/>
                    <a:pt x="7560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7" name="Donut 18">
              <a:extLst>
                <a:ext uri="{FF2B5EF4-FFF2-40B4-BE49-F238E27FC236}">
                  <a16:creationId xmlns:a16="http://schemas.microsoft.com/office/drawing/2014/main" id="{04920AA8-B1BC-4F48-BFA4-39E6037BE31B}"/>
                </a:ext>
              </a:extLst>
            </p:cNvPr>
            <p:cNvSpPr/>
            <p:nvPr/>
          </p:nvSpPr>
          <p:spPr>
            <a:xfrm rot="1800000">
              <a:off x="3495099" y="3800267"/>
              <a:ext cx="758332" cy="828258"/>
            </a:xfrm>
            <a:custGeom>
              <a:avLst/>
              <a:gdLst/>
              <a:ahLst/>
              <a:cxnLst/>
              <a:rect l="l" t="t" r="r" b="b"/>
              <a:pathLst>
                <a:path w="758332" h="828258">
                  <a:moveTo>
                    <a:pt x="344203" y="0"/>
                  </a:moveTo>
                  <a:cubicBezTo>
                    <a:pt x="572920" y="0"/>
                    <a:pt x="758332" y="185412"/>
                    <a:pt x="758332" y="414129"/>
                  </a:cubicBezTo>
                  <a:cubicBezTo>
                    <a:pt x="758332" y="642846"/>
                    <a:pt x="572920" y="828258"/>
                    <a:pt x="344203" y="828258"/>
                  </a:cubicBezTo>
                  <a:cubicBezTo>
                    <a:pt x="200656" y="828258"/>
                    <a:pt x="74167" y="755223"/>
                    <a:pt x="0" y="644197"/>
                  </a:cubicBezTo>
                  <a:cubicBezTo>
                    <a:pt x="21879" y="639824"/>
                    <a:pt x="42700" y="632423"/>
                    <a:pt x="61898" y="622029"/>
                  </a:cubicBezTo>
                  <a:cubicBezTo>
                    <a:pt x="125053" y="709489"/>
                    <a:pt x="228052" y="765799"/>
                    <a:pt x="344203" y="765799"/>
                  </a:cubicBezTo>
                  <a:cubicBezTo>
                    <a:pt x="538425" y="765799"/>
                    <a:pt x="695873" y="608351"/>
                    <a:pt x="695873" y="414129"/>
                  </a:cubicBezTo>
                  <a:cubicBezTo>
                    <a:pt x="695873" y="219907"/>
                    <a:pt x="538425" y="62459"/>
                    <a:pt x="344203" y="62459"/>
                  </a:cubicBezTo>
                  <a:cubicBezTo>
                    <a:pt x="268837" y="62459"/>
                    <a:pt x="199008" y="86167"/>
                    <a:pt x="142116" y="127028"/>
                  </a:cubicBezTo>
                  <a:cubicBezTo>
                    <a:pt x="127119" y="111892"/>
                    <a:pt x="110245" y="98692"/>
                    <a:pt x="91641" y="88069"/>
                  </a:cubicBezTo>
                  <a:cubicBezTo>
                    <a:pt x="160663" y="32359"/>
                    <a:pt x="248654" y="0"/>
                    <a:pt x="3442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8" name="Oval 8">
              <a:extLst>
                <a:ext uri="{FF2B5EF4-FFF2-40B4-BE49-F238E27FC236}">
                  <a16:creationId xmlns:a16="http://schemas.microsoft.com/office/drawing/2014/main" id="{A10D56C8-ED38-4868-AC70-EB95C5C39138}"/>
                </a:ext>
              </a:extLst>
            </p:cNvPr>
            <p:cNvSpPr/>
            <p:nvPr/>
          </p:nvSpPr>
          <p:spPr>
            <a:xfrm>
              <a:off x="1671133" y="3222443"/>
              <a:ext cx="1260632" cy="12606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9" name="Oval 9">
              <a:extLst>
                <a:ext uri="{FF2B5EF4-FFF2-40B4-BE49-F238E27FC236}">
                  <a16:creationId xmlns:a16="http://schemas.microsoft.com/office/drawing/2014/main" id="{D898F166-E78D-41C0-88B0-2A56950BE49E}"/>
                </a:ext>
              </a:extLst>
            </p:cNvPr>
            <p:cNvSpPr/>
            <p:nvPr/>
          </p:nvSpPr>
          <p:spPr>
            <a:xfrm>
              <a:off x="3541835" y="3895934"/>
              <a:ext cx="612000" cy="612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0" name="Block Arc 10">
              <a:extLst>
                <a:ext uri="{FF2B5EF4-FFF2-40B4-BE49-F238E27FC236}">
                  <a16:creationId xmlns:a16="http://schemas.microsoft.com/office/drawing/2014/main" id="{DE8C316A-8EEA-412A-9B73-DA8D181B294D}"/>
                </a:ext>
              </a:extLst>
            </p:cNvPr>
            <p:cNvSpPr/>
            <p:nvPr/>
          </p:nvSpPr>
          <p:spPr>
            <a:xfrm>
              <a:off x="2873355" y="4005064"/>
              <a:ext cx="633819" cy="633819"/>
            </a:xfrm>
            <a:prstGeom prst="blockArc">
              <a:avLst>
                <a:gd name="adj1" fmla="val 12143981"/>
                <a:gd name="adj2" fmla="val 21380767"/>
                <a:gd name="adj3" fmla="val 1074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1" name="Isosceles Triangle 11">
              <a:extLst>
                <a:ext uri="{FF2B5EF4-FFF2-40B4-BE49-F238E27FC236}">
                  <a16:creationId xmlns:a16="http://schemas.microsoft.com/office/drawing/2014/main" id="{E8C45303-0C38-43A0-9FE0-A87B3350B84E}"/>
                </a:ext>
              </a:extLst>
            </p:cNvPr>
            <p:cNvSpPr/>
            <p:nvPr/>
          </p:nvSpPr>
          <p:spPr>
            <a:xfrm rot="6066222">
              <a:off x="2406037" y="3089412"/>
              <a:ext cx="144016" cy="12415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2" name="Isosceles Triangle 12">
              <a:extLst>
                <a:ext uri="{FF2B5EF4-FFF2-40B4-BE49-F238E27FC236}">
                  <a16:creationId xmlns:a16="http://schemas.microsoft.com/office/drawing/2014/main" id="{1F227E3C-3B7A-4D3F-A7A8-16828557C106}"/>
                </a:ext>
              </a:extLst>
            </p:cNvPr>
            <p:cNvSpPr/>
            <p:nvPr/>
          </p:nvSpPr>
          <p:spPr>
            <a:xfrm rot="16200000">
              <a:off x="3690619" y="3759652"/>
              <a:ext cx="144016" cy="12415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3" name="Group 13">
            <a:extLst>
              <a:ext uri="{FF2B5EF4-FFF2-40B4-BE49-F238E27FC236}">
                <a16:creationId xmlns:a16="http://schemas.microsoft.com/office/drawing/2014/main" id="{349C7E22-40C7-4EDF-9D7C-E5AC5071EEA9}"/>
              </a:ext>
            </a:extLst>
          </p:cNvPr>
          <p:cNvGrpSpPr/>
          <p:nvPr/>
        </p:nvGrpSpPr>
        <p:grpSpPr>
          <a:xfrm rot="19999134" flipH="1" flipV="1">
            <a:off x="5337709" y="3325288"/>
            <a:ext cx="3889925" cy="2242949"/>
            <a:chOff x="1548974" y="3079481"/>
            <a:chExt cx="2704457" cy="1559402"/>
          </a:xfrm>
          <a:solidFill>
            <a:schemeClr val="bg1">
              <a:lumMod val="75000"/>
            </a:schemeClr>
          </a:solidFill>
        </p:grpSpPr>
        <p:sp>
          <p:nvSpPr>
            <p:cNvPr id="134" name="Donut 1">
              <a:extLst>
                <a:ext uri="{FF2B5EF4-FFF2-40B4-BE49-F238E27FC236}">
                  <a16:creationId xmlns:a16="http://schemas.microsoft.com/office/drawing/2014/main" id="{953F0703-A7FF-46E5-BFE8-356092909CAA}"/>
                </a:ext>
              </a:extLst>
            </p:cNvPr>
            <p:cNvSpPr/>
            <p:nvPr/>
          </p:nvSpPr>
          <p:spPr>
            <a:xfrm>
              <a:off x="1548974" y="3091751"/>
              <a:ext cx="1440226" cy="1512168"/>
            </a:xfrm>
            <a:custGeom>
              <a:avLst/>
              <a:gdLst/>
              <a:ahLst/>
              <a:cxnLst/>
              <a:rect l="l" t="t" r="r" b="b"/>
              <a:pathLst>
                <a:path w="1440226" h="1512168">
                  <a:moveTo>
                    <a:pt x="756084" y="0"/>
                  </a:moveTo>
                  <a:cubicBezTo>
                    <a:pt x="809434" y="0"/>
                    <a:pt x="861493" y="5526"/>
                    <a:pt x="911655" y="16352"/>
                  </a:cubicBezTo>
                  <a:lnTo>
                    <a:pt x="861023" y="77719"/>
                  </a:lnTo>
                  <a:cubicBezTo>
                    <a:pt x="827076" y="69873"/>
                    <a:pt x="791899" y="67140"/>
                    <a:pt x="756084" y="67140"/>
                  </a:cubicBezTo>
                  <a:cubicBezTo>
                    <a:pt x="375591" y="67140"/>
                    <a:pt x="67140" y="375591"/>
                    <a:pt x="67140" y="756084"/>
                  </a:cubicBezTo>
                  <a:cubicBezTo>
                    <a:pt x="67140" y="1136577"/>
                    <a:pt x="375591" y="1445028"/>
                    <a:pt x="756084" y="1445028"/>
                  </a:cubicBezTo>
                  <a:cubicBezTo>
                    <a:pt x="1018779" y="1445028"/>
                    <a:pt x="1247134" y="1298001"/>
                    <a:pt x="1360509" y="1080221"/>
                  </a:cubicBezTo>
                  <a:lnTo>
                    <a:pt x="1366851" y="1080860"/>
                  </a:lnTo>
                  <a:cubicBezTo>
                    <a:pt x="1391796" y="1080860"/>
                    <a:pt x="1416402" y="1079411"/>
                    <a:pt x="1440226" y="1073463"/>
                  </a:cubicBezTo>
                  <a:cubicBezTo>
                    <a:pt x="1321974" y="1332897"/>
                    <a:pt x="1059965" y="1512168"/>
                    <a:pt x="756084" y="1512168"/>
                  </a:cubicBezTo>
                  <a:cubicBezTo>
                    <a:pt x="338510" y="1512168"/>
                    <a:pt x="0" y="1173658"/>
                    <a:pt x="0" y="756084"/>
                  </a:cubicBezTo>
                  <a:cubicBezTo>
                    <a:pt x="0" y="338510"/>
                    <a:pt x="338510" y="0"/>
                    <a:pt x="7560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5" name="Donut 18">
              <a:extLst>
                <a:ext uri="{FF2B5EF4-FFF2-40B4-BE49-F238E27FC236}">
                  <a16:creationId xmlns:a16="http://schemas.microsoft.com/office/drawing/2014/main" id="{7CAA0886-C0AE-4E30-BBA3-403FE9273D0A}"/>
                </a:ext>
              </a:extLst>
            </p:cNvPr>
            <p:cNvSpPr/>
            <p:nvPr/>
          </p:nvSpPr>
          <p:spPr>
            <a:xfrm rot="1800000">
              <a:off x="3495099" y="3800267"/>
              <a:ext cx="758332" cy="828258"/>
            </a:xfrm>
            <a:custGeom>
              <a:avLst/>
              <a:gdLst/>
              <a:ahLst/>
              <a:cxnLst/>
              <a:rect l="l" t="t" r="r" b="b"/>
              <a:pathLst>
                <a:path w="758332" h="828258">
                  <a:moveTo>
                    <a:pt x="344203" y="0"/>
                  </a:moveTo>
                  <a:cubicBezTo>
                    <a:pt x="572920" y="0"/>
                    <a:pt x="758332" y="185412"/>
                    <a:pt x="758332" y="414129"/>
                  </a:cubicBezTo>
                  <a:cubicBezTo>
                    <a:pt x="758332" y="642846"/>
                    <a:pt x="572920" y="828258"/>
                    <a:pt x="344203" y="828258"/>
                  </a:cubicBezTo>
                  <a:cubicBezTo>
                    <a:pt x="200656" y="828258"/>
                    <a:pt x="74167" y="755223"/>
                    <a:pt x="0" y="644197"/>
                  </a:cubicBezTo>
                  <a:cubicBezTo>
                    <a:pt x="21879" y="639824"/>
                    <a:pt x="42700" y="632423"/>
                    <a:pt x="61898" y="622029"/>
                  </a:cubicBezTo>
                  <a:cubicBezTo>
                    <a:pt x="125053" y="709489"/>
                    <a:pt x="228052" y="765799"/>
                    <a:pt x="344203" y="765799"/>
                  </a:cubicBezTo>
                  <a:cubicBezTo>
                    <a:pt x="538425" y="765799"/>
                    <a:pt x="695873" y="608351"/>
                    <a:pt x="695873" y="414129"/>
                  </a:cubicBezTo>
                  <a:cubicBezTo>
                    <a:pt x="695873" y="219907"/>
                    <a:pt x="538425" y="62459"/>
                    <a:pt x="344203" y="62459"/>
                  </a:cubicBezTo>
                  <a:cubicBezTo>
                    <a:pt x="268837" y="62459"/>
                    <a:pt x="199008" y="86167"/>
                    <a:pt x="142116" y="127028"/>
                  </a:cubicBezTo>
                  <a:cubicBezTo>
                    <a:pt x="127119" y="111892"/>
                    <a:pt x="110245" y="98692"/>
                    <a:pt x="91641" y="88069"/>
                  </a:cubicBezTo>
                  <a:cubicBezTo>
                    <a:pt x="160663" y="32359"/>
                    <a:pt x="248654" y="0"/>
                    <a:pt x="3442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Oval 16">
              <a:extLst>
                <a:ext uri="{FF2B5EF4-FFF2-40B4-BE49-F238E27FC236}">
                  <a16:creationId xmlns:a16="http://schemas.microsoft.com/office/drawing/2014/main" id="{040DF41E-F5A5-4424-A344-802B6174E145}"/>
                </a:ext>
              </a:extLst>
            </p:cNvPr>
            <p:cNvSpPr/>
            <p:nvPr/>
          </p:nvSpPr>
          <p:spPr>
            <a:xfrm>
              <a:off x="1671133" y="3222443"/>
              <a:ext cx="1260632" cy="12606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7" name="Oval 17">
              <a:extLst>
                <a:ext uri="{FF2B5EF4-FFF2-40B4-BE49-F238E27FC236}">
                  <a16:creationId xmlns:a16="http://schemas.microsoft.com/office/drawing/2014/main" id="{3E0E6A99-55EC-4405-B97B-A076A2E59701}"/>
                </a:ext>
              </a:extLst>
            </p:cNvPr>
            <p:cNvSpPr/>
            <p:nvPr/>
          </p:nvSpPr>
          <p:spPr>
            <a:xfrm>
              <a:off x="3541835" y="3895934"/>
              <a:ext cx="612000" cy="612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8" name="Block Arc 18">
              <a:extLst>
                <a:ext uri="{FF2B5EF4-FFF2-40B4-BE49-F238E27FC236}">
                  <a16:creationId xmlns:a16="http://schemas.microsoft.com/office/drawing/2014/main" id="{79F7EA73-F5E3-4D3E-9802-BF901F9408CC}"/>
                </a:ext>
              </a:extLst>
            </p:cNvPr>
            <p:cNvSpPr/>
            <p:nvPr/>
          </p:nvSpPr>
          <p:spPr>
            <a:xfrm>
              <a:off x="2873355" y="4005064"/>
              <a:ext cx="633819" cy="633819"/>
            </a:xfrm>
            <a:prstGeom prst="blockArc">
              <a:avLst>
                <a:gd name="adj1" fmla="val 12143981"/>
                <a:gd name="adj2" fmla="val 21380767"/>
                <a:gd name="adj3" fmla="val 1074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Isosceles Triangle 19">
              <a:extLst>
                <a:ext uri="{FF2B5EF4-FFF2-40B4-BE49-F238E27FC236}">
                  <a16:creationId xmlns:a16="http://schemas.microsoft.com/office/drawing/2014/main" id="{2E434634-9CDE-419B-884B-14848191CB7A}"/>
                </a:ext>
              </a:extLst>
            </p:cNvPr>
            <p:cNvSpPr/>
            <p:nvPr/>
          </p:nvSpPr>
          <p:spPr>
            <a:xfrm rot="6066222">
              <a:off x="2406038" y="3089413"/>
              <a:ext cx="144016" cy="12415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0" name="Isosceles Triangle 20">
              <a:extLst>
                <a:ext uri="{FF2B5EF4-FFF2-40B4-BE49-F238E27FC236}">
                  <a16:creationId xmlns:a16="http://schemas.microsoft.com/office/drawing/2014/main" id="{93B04B17-B77D-47CB-B34E-A0655ED931AB}"/>
                </a:ext>
              </a:extLst>
            </p:cNvPr>
            <p:cNvSpPr/>
            <p:nvPr/>
          </p:nvSpPr>
          <p:spPr>
            <a:xfrm rot="16200000">
              <a:off x="3690619" y="3759652"/>
              <a:ext cx="144016" cy="12415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41" name="Group 21">
            <a:extLst>
              <a:ext uri="{FF2B5EF4-FFF2-40B4-BE49-F238E27FC236}">
                <a16:creationId xmlns:a16="http://schemas.microsoft.com/office/drawing/2014/main" id="{1F063F31-9E77-4C30-B572-9EF1F947EA67}"/>
              </a:ext>
            </a:extLst>
          </p:cNvPr>
          <p:cNvGrpSpPr/>
          <p:nvPr/>
        </p:nvGrpSpPr>
        <p:grpSpPr>
          <a:xfrm>
            <a:off x="853229" y="4836277"/>
            <a:ext cx="3120739" cy="1292662"/>
            <a:chOff x="3017859" y="4283314"/>
            <a:chExt cx="1387923" cy="129266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2DCB750-4B8D-46E3-841D-0F9C5F286C39}"/>
                </a:ext>
              </a:extLst>
            </p:cNvPr>
            <p:cNvSpPr txBox="1"/>
            <p:nvPr/>
          </p:nvSpPr>
          <p:spPr>
            <a:xfrm>
              <a:off x="3021856" y="4560313"/>
              <a:ext cx="13839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C03B77C-0035-4B56-8654-4FE3BB91A28F}"/>
                </a:ext>
              </a:extLst>
            </p:cNvPr>
            <p:cNvSpPr txBox="1"/>
            <p:nvPr/>
          </p:nvSpPr>
          <p:spPr>
            <a:xfrm>
              <a:off x="3017859" y="4283314"/>
              <a:ext cx="1387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44" name="Group 24">
            <a:extLst>
              <a:ext uri="{FF2B5EF4-FFF2-40B4-BE49-F238E27FC236}">
                <a16:creationId xmlns:a16="http://schemas.microsoft.com/office/drawing/2014/main" id="{B1C23A59-79B1-4E31-8E21-3415901B199D}"/>
              </a:ext>
            </a:extLst>
          </p:cNvPr>
          <p:cNvGrpSpPr/>
          <p:nvPr/>
        </p:nvGrpSpPr>
        <p:grpSpPr>
          <a:xfrm>
            <a:off x="8187495" y="1799020"/>
            <a:ext cx="3120739" cy="1292662"/>
            <a:chOff x="3017859" y="4283314"/>
            <a:chExt cx="1387923" cy="1292662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79BE28FE-B224-4462-92A1-3AD9BE9CC0C4}"/>
                </a:ext>
              </a:extLst>
            </p:cNvPr>
            <p:cNvSpPr txBox="1"/>
            <p:nvPr/>
          </p:nvSpPr>
          <p:spPr>
            <a:xfrm>
              <a:off x="3021856" y="4560313"/>
              <a:ext cx="13839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90A3C9B-751C-47FF-BAB7-AA48E28F5EF0}"/>
                </a:ext>
              </a:extLst>
            </p:cNvPr>
            <p:cNvSpPr txBox="1"/>
            <p:nvPr/>
          </p:nvSpPr>
          <p:spPr>
            <a:xfrm>
              <a:off x="3017859" y="4283314"/>
              <a:ext cx="1387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6B9135E9-1D0E-4CF6-AC97-5BD20B44DEF5}"/>
              </a:ext>
            </a:extLst>
          </p:cNvPr>
          <p:cNvSpPr txBox="1"/>
          <p:nvPr/>
        </p:nvSpPr>
        <p:spPr>
          <a:xfrm>
            <a:off x="6190660" y="2974994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1436E4C2-56CF-4F4A-AB7A-DE148487552D}"/>
              </a:ext>
            </a:extLst>
          </p:cNvPr>
          <p:cNvSpPr txBox="1"/>
          <p:nvPr/>
        </p:nvSpPr>
        <p:spPr>
          <a:xfrm>
            <a:off x="5662219" y="4293196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9" name="Rounded Rectangle 32">
            <a:extLst>
              <a:ext uri="{FF2B5EF4-FFF2-40B4-BE49-F238E27FC236}">
                <a16:creationId xmlns:a16="http://schemas.microsoft.com/office/drawing/2014/main" id="{DB8F379D-55DE-4CCF-83E9-161A65DA95DE}"/>
              </a:ext>
            </a:extLst>
          </p:cNvPr>
          <p:cNvSpPr/>
          <p:nvPr/>
        </p:nvSpPr>
        <p:spPr>
          <a:xfrm>
            <a:off x="3865071" y="3609372"/>
            <a:ext cx="510443" cy="5104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0" name="Rectangle 9">
            <a:extLst>
              <a:ext uri="{FF2B5EF4-FFF2-40B4-BE49-F238E27FC236}">
                <a16:creationId xmlns:a16="http://schemas.microsoft.com/office/drawing/2014/main" id="{280B9775-8C5F-4C94-A025-BB95D26EE8A7}"/>
              </a:ext>
            </a:extLst>
          </p:cNvPr>
          <p:cNvSpPr/>
          <p:nvPr/>
        </p:nvSpPr>
        <p:spPr>
          <a:xfrm>
            <a:off x="7847327" y="3781495"/>
            <a:ext cx="521243" cy="487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98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2018-04-25T07:18:47Z</dcterms:modified>
</cp:coreProperties>
</file>