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9" name="Freeform 22">
            <a:extLst>
              <a:ext uri="{FF2B5EF4-FFF2-40B4-BE49-F238E27FC236}">
                <a16:creationId xmlns:a16="http://schemas.microsoft.com/office/drawing/2014/main" id="{0A934B2D-835A-40C5-AEED-517FF16CB237}"/>
              </a:ext>
            </a:extLst>
          </p:cNvPr>
          <p:cNvSpPr/>
          <p:nvPr/>
        </p:nvSpPr>
        <p:spPr>
          <a:xfrm>
            <a:off x="905609" y="3991399"/>
            <a:ext cx="10383714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25400">
            <a:solidFill>
              <a:schemeClr val="accent6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90" name="그룹 289">
            <a:extLst>
              <a:ext uri="{FF2B5EF4-FFF2-40B4-BE49-F238E27FC236}">
                <a16:creationId xmlns:a16="http://schemas.microsoft.com/office/drawing/2014/main" id="{DB0B227C-AEB8-4E13-BB62-C6DEB8A8187E}"/>
              </a:ext>
            </a:extLst>
          </p:cNvPr>
          <p:cNvGrpSpPr/>
          <p:nvPr/>
        </p:nvGrpSpPr>
        <p:grpSpPr>
          <a:xfrm>
            <a:off x="1517804" y="3702695"/>
            <a:ext cx="621139" cy="621139"/>
            <a:chOff x="1517804" y="3503738"/>
            <a:chExt cx="621139" cy="621139"/>
          </a:xfrm>
        </p:grpSpPr>
        <p:sp>
          <p:nvSpPr>
            <p:cNvPr id="291" name="Oval 8">
              <a:extLst>
                <a:ext uri="{FF2B5EF4-FFF2-40B4-BE49-F238E27FC236}">
                  <a16:creationId xmlns:a16="http://schemas.microsoft.com/office/drawing/2014/main" id="{5C7D70A6-9EF1-4CAF-BF4C-CFCE62070827}"/>
                </a:ext>
              </a:extLst>
            </p:cNvPr>
            <p:cNvSpPr/>
            <p:nvPr/>
          </p:nvSpPr>
          <p:spPr>
            <a:xfrm>
              <a:off x="1562000" y="3547934"/>
              <a:ext cx="532746" cy="5327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2" name="Oval 9">
              <a:extLst>
                <a:ext uri="{FF2B5EF4-FFF2-40B4-BE49-F238E27FC236}">
                  <a16:creationId xmlns:a16="http://schemas.microsoft.com/office/drawing/2014/main" id="{942DEE29-BD00-440D-840C-D61DB5203B7A}"/>
                </a:ext>
              </a:extLst>
            </p:cNvPr>
            <p:cNvSpPr/>
            <p:nvPr/>
          </p:nvSpPr>
          <p:spPr>
            <a:xfrm>
              <a:off x="1517804" y="3503738"/>
              <a:ext cx="621139" cy="621139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3" name="그룹 292">
            <a:extLst>
              <a:ext uri="{FF2B5EF4-FFF2-40B4-BE49-F238E27FC236}">
                <a16:creationId xmlns:a16="http://schemas.microsoft.com/office/drawing/2014/main" id="{99D515F8-7F99-45BD-93E8-868DC90BA436}"/>
              </a:ext>
            </a:extLst>
          </p:cNvPr>
          <p:cNvGrpSpPr/>
          <p:nvPr/>
        </p:nvGrpSpPr>
        <p:grpSpPr>
          <a:xfrm>
            <a:off x="3646792" y="3702695"/>
            <a:ext cx="621139" cy="621139"/>
            <a:chOff x="3646792" y="3503738"/>
            <a:chExt cx="621139" cy="621139"/>
          </a:xfrm>
        </p:grpSpPr>
        <p:sp>
          <p:nvSpPr>
            <p:cNvPr id="294" name="Oval 11">
              <a:extLst>
                <a:ext uri="{FF2B5EF4-FFF2-40B4-BE49-F238E27FC236}">
                  <a16:creationId xmlns:a16="http://schemas.microsoft.com/office/drawing/2014/main" id="{96364486-7CCE-466C-BA58-E6E108A8A6E1}"/>
                </a:ext>
              </a:extLst>
            </p:cNvPr>
            <p:cNvSpPr/>
            <p:nvPr/>
          </p:nvSpPr>
          <p:spPr>
            <a:xfrm>
              <a:off x="3690988" y="3547934"/>
              <a:ext cx="532746" cy="5327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5" name="Oval 12">
              <a:extLst>
                <a:ext uri="{FF2B5EF4-FFF2-40B4-BE49-F238E27FC236}">
                  <a16:creationId xmlns:a16="http://schemas.microsoft.com/office/drawing/2014/main" id="{84D20FA5-295C-47FF-B394-3B84DFE4C5FA}"/>
                </a:ext>
              </a:extLst>
            </p:cNvPr>
            <p:cNvSpPr/>
            <p:nvPr/>
          </p:nvSpPr>
          <p:spPr>
            <a:xfrm>
              <a:off x="3646792" y="3503738"/>
              <a:ext cx="621139" cy="621139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0FBC5219-35B4-4D05-A9F4-54A27A68EA25}"/>
              </a:ext>
            </a:extLst>
          </p:cNvPr>
          <p:cNvGrpSpPr/>
          <p:nvPr/>
        </p:nvGrpSpPr>
        <p:grpSpPr>
          <a:xfrm>
            <a:off x="5775780" y="3702695"/>
            <a:ext cx="621139" cy="621139"/>
            <a:chOff x="5775780" y="3503738"/>
            <a:chExt cx="621139" cy="621139"/>
          </a:xfrm>
        </p:grpSpPr>
        <p:sp>
          <p:nvSpPr>
            <p:cNvPr id="297" name="Oval 14">
              <a:extLst>
                <a:ext uri="{FF2B5EF4-FFF2-40B4-BE49-F238E27FC236}">
                  <a16:creationId xmlns:a16="http://schemas.microsoft.com/office/drawing/2014/main" id="{836C904C-B32C-4B98-84C8-CFC843FE9D30}"/>
                </a:ext>
              </a:extLst>
            </p:cNvPr>
            <p:cNvSpPr/>
            <p:nvPr/>
          </p:nvSpPr>
          <p:spPr>
            <a:xfrm>
              <a:off x="5819977" y="3547935"/>
              <a:ext cx="532746" cy="5327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8" name="Oval 15">
              <a:extLst>
                <a:ext uri="{FF2B5EF4-FFF2-40B4-BE49-F238E27FC236}">
                  <a16:creationId xmlns:a16="http://schemas.microsoft.com/office/drawing/2014/main" id="{6355C580-70CD-48D2-A159-20D16F1DF17F}"/>
                </a:ext>
              </a:extLst>
            </p:cNvPr>
            <p:cNvSpPr/>
            <p:nvPr/>
          </p:nvSpPr>
          <p:spPr>
            <a:xfrm>
              <a:off x="5775780" y="3503738"/>
              <a:ext cx="621139" cy="621139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9" name="그룹 298">
            <a:extLst>
              <a:ext uri="{FF2B5EF4-FFF2-40B4-BE49-F238E27FC236}">
                <a16:creationId xmlns:a16="http://schemas.microsoft.com/office/drawing/2014/main" id="{27A5F483-82CC-44B3-8A59-48A28FC4EEDB}"/>
              </a:ext>
            </a:extLst>
          </p:cNvPr>
          <p:cNvGrpSpPr/>
          <p:nvPr/>
        </p:nvGrpSpPr>
        <p:grpSpPr>
          <a:xfrm>
            <a:off x="7904768" y="3702695"/>
            <a:ext cx="621139" cy="621139"/>
            <a:chOff x="7904768" y="3503738"/>
            <a:chExt cx="621139" cy="621139"/>
          </a:xfrm>
        </p:grpSpPr>
        <p:sp>
          <p:nvSpPr>
            <p:cNvPr id="300" name="Oval 17">
              <a:extLst>
                <a:ext uri="{FF2B5EF4-FFF2-40B4-BE49-F238E27FC236}">
                  <a16:creationId xmlns:a16="http://schemas.microsoft.com/office/drawing/2014/main" id="{276F3A27-5BD9-49B8-B16F-E391D7055CD1}"/>
                </a:ext>
              </a:extLst>
            </p:cNvPr>
            <p:cNvSpPr/>
            <p:nvPr/>
          </p:nvSpPr>
          <p:spPr>
            <a:xfrm>
              <a:off x="7948964" y="3547934"/>
              <a:ext cx="532746" cy="5327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1" name="Oval 18">
              <a:extLst>
                <a:ext uri="{FF2B5EF4-FFF2-40B4-BE49-F238E27FC236}">
                  <a16:creationId xmlns:a16="http://schemas.microsoft.com/office/drawing/2014/main" id="{7E68A19B-9703-4192-AA96-4F18C17EA8D0}"/>
                </a:ext>
              </a:extLst>
            </p:cNvPr>
            <p:cNvSpPr/>
            <p:nvPr/>
          </p:nvSpPr>
          <p:spPr>
            <a:xfrm>
              <a:off x="7904768" y="3503738"/>
              <a:ext cx="621139" cy="621139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2" name="그룹 301">
            <a:extLst>
              <a:ext uri="{FF2B5EF4-FFF2-40B4-BE49-F238E27FC236}">
                <a16:creationId xmlns:a16="http://schemas.microsoft.com/office/drawing/2014/main" id="{0EBFD23F-D9EE-4FB4-88A0-1DF2594D2797}"/>
              </a:ext>
            </a:extLst>
          </p:cNvPr>
          <p:cNvGrpSpPr/>
          <p:nvPr/>
        </p:nvGrpSpPr>
        <p:grpSpPr>
          <a:xfrm>
            <a:off x="10033755" y="3702695"/>
            <a:ext cx="621139" cy="621139"/>
            <a:chOff x="10033755" y="3503738"/>
            <a:chExt cx="621139" cy="621139"/>
          </a:xfrm>
        </p:grpSpPr>
        <p:sp>
          <p:nvSpPr>
            <p:cNvPr id="303" name="Oval 20">
              <a:extLst>
                <a:ext uri="{FF2B5EF4-FFF2-40B4-BE49-F238E27FC236}">
                  <a16:creationId xmlns:a16="http://schemas.microsoft.com/office/drawing/2014/main" id="{3EB7FCF6-BA0C-4CB9-BDE6-93BF375486F1}"/>
                </a:ext>
              </a:extLst>
            </p:cNvPr>
            <p:cNvSpPr/>
            <p:nvPr/>
          </p:nvSpPr>
          <p:spPr>
            <a:xfrm>
              <a:off x="10077951" y="3547934"/>
              <a:ext cx="532746" cy="5327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4" name="Oval 21">
              <a:extLst>
                <a:ext uri="{FF2B5EF4-FFF2-40B4-BE49-F238E27FC236}">
                  <a16:creationId xmlns:a16="http://schemas.microsoft.com/office/drawing/2014/main" id="{6F603095-1A9C-4764-A25A-08399F3E6676}"/>
                </a:ext>
              </a:extLst>
            </p:cNvPr>
            <p:cNvSpPr/>
            <p:nvPr/>
          </p:nvSpPr>
          <p:spPr>
            <a:xfrm>
              <a:off x="10033755" y="3503738"/>
              <a:ext cx="621139" cy="621139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5" name="Group 42">
            <a:extLst>
              <a:ext uri="{FF2B5EF4-FFF2-40B4-BE49-F238E27FC236}">
                <a16:creationId xmlns:a16="http://schemas.microsoft.com/office/drawing/2014/main" id="{87027368-B359-4229-83F6-D7E4326B1D57}"/>
              </a:ext>
            </a:extLst>
          </p:cNvPr>
          <p:cNvGrpSpPr/>
          <p:nvPr/>
        </p:nvGrpSpPr>
        <p:grpSpPr>
          <a:xfrm>
            <a:off x="964277" y="4835391"/>
            <a:ext cx="1728192" cy="1081964"/>
            <a:chOff x="662404" y="4636434"/>
            <a:chExt cx="1728192" cy="1081964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8AAE5BCA-D80C-488A-94FA-63885695F757}"/>
                </a:ext>
              </a:extLst>
            </p:cNvPr>
            <p:cNvSpPr txBox="1"/>
            <p:nvPr/>
          </p:nvSpPr>
          <p:spPr>
            <a:xfrm>
              <a:off x="662404" y="463643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78662C00-8240-4B57-8314-CDD737242961}"/>
                </a:ext>
              </a:extLst>
            </p:cNvPr>
            <p:cNvSpPr txBox="1"/>
            <p:nvPr/>
          </p:nvSpPr>
          <p:spPr>
            <a:xfrm>
              <a:off x="662404" y="4948957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49">
            <a:extLst>
              <a:ext uri="{FF2B5EF4-FFF2-40B4-BE49-F238E27FC236}">
                <a16:creationId xmlns:a16="http://schemas.microsoft.com/office/drawing/2014/main" id="{D870B117-F9B7-40B3-9ED5-0EA98DC1A7D1}"/>
              </a:ext>
            </a:extLst>
          </p:cNvPr>
          <p:cNvGrpSpPr/>
          <p:nvPr/>
        </p:nvGrpSpPr>
        <p:grpSpPr>
          <a:xfrm>
            <a:off x="7351240" y="2540452"/>
            <a:ext cx="1728192" cy="1081964"/>
            <a:chOff x="5202982" y="2341495"/>
            <a:chExt cx="1728192" cy="1081964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A7FC9DF6-6589-4424-B92D-56C4E14F5B75}"/>
                </a:ext>
              </a:extLst>
            </p:cNvPr>
            <p:cNvSpPr txBox="1"/>
            <p:nvPr/>
          </p:nvSpPr>
          <p:spPr>
            <a:xfrm>
              <a:off x="5202982" y="2341495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B092459B-245C-4347-817A-0C1B6A248988}"/>
                </a:ext>
              </a:extLst>
            </p:cNvPr>
            <p:cNvSpPr txBox="1"/>
            <p:nvPr/>
          </p:nvSpPr>
          <p:spPr>
            <a:xfrm>
              <a:off x="5202982" y="2654018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1" name="Group 48">
            <a:extLst>
              <a:ext uri="{FF2B5EF4-FFF2-40B4-BE49-F238E27FC236}">
                <a16:creationId xmlns:a16="http://schemas.microsoft.com/office/drawing/2014/main" id="{A79B5D57-D165-4B43-AEB2-D03779C0298A}"/>
              </a:ext>
            </a:extLst>
          </p:cNvPr>
          <p:cNvGrpSpPr/>
          <p:nvPr/>
        </p:nvGrpSpPr>
        <p:grpSpPr>
          <a:xfrm>
            <a:off x="3093264" y="2540452"/>
            <a:ext cx="1728192" cy="1081964"/>
            <a:chOff x="2175930" y="2341495"/>
            <a:chExt cx="1728192" cy="1081964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821650D1-9507-43DA-B96F-34DA2AE58255}"/>
                </a:ext>
              </a:extLst>
            </p:cNvPr>
            <p:cNvSpPr txBox="1"/>
            <p:nvPr/>
          </p:nvSpPr>
          <p:spPr>
            <a:xfrm>
              <a:off x="2175930" y="2341495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0E16B3B1-3F33-42A3-A0B4-CB479EB3B645}"/>
                </a:ext>
              </a:extLst>
            </p:cNvPr>
            <p:cNvSpPr txBox="1"/>
            <p:nvPr/>
          </p:nvSpPr>
          <p:spPr>
            <a:xfrm>
              <a:off x="2175930" y="2654018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4" name="Group 50">
            <a:extLst>
              <a:ext uri="{FF2B5EF4-FFF2-40B4-BE49-F238E27FC236}">
                <a16:creationId xmlns:a16="http://schemas.microsoft.com/office/drawing/2014/main" id="{C9FF4679-479F-4401-B535-C9A6A8C2FB5D}"/>
              </a:ext>
            </a:extLst>
          </p:cNvPr>
          <p:cNvGrpSpPr/>
          <p:nvPr/>
        </p:nvGrpSpPr>
        <p:grpSpPr>
          <a:xfrm>
            <a:off x="5222252" y="4835391"/>
            <a:ext cx="1728192" cy="1081964"/>
            <a:chOff x="3689456" y="4636434"/>
            <a:chExt cx="1728192" cy="1081964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3E365ADE-9957-4A20-BAAA-B65EB4D892E5}"/>
                </a:ext>
              </a:extLst>
            </p:cNvPr>
            <p:cNvSpPr txBox="1"/>
            <p:nvPr/>
          </p:nvSpPr>
          <p:spPr>
            <a:xfrm>
              <a:off x="3689456" y="463643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4092DC16-A0E0-4206-939A-9B83F4223440}"/>
                </a:ext>
              </a:extLst>
            </p:cNvPr>
            <p:cNvSpPr txBox="1"/>
            <p:nvPr/>
          </p:nvSpPr>
          <p:spPr>
            <a:xfrm>
              <a:off x="3689456" y="4948957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7" name="Group 51">
            <a:extLst>
              <a:ext uri="{FF2B5EF4-FFF2-40B4-BE49-F238E27FC236}">
                <a16:creationId xmlns:a16="http://schemas.microsoft.com/office/drawing/2014/main" id="{88B95F6C-86E0-43AA-9DCD-3B822CF8B639}"/>
              </a:ext>
            </a:extLst>
          </p:cNvPr>
          <p:cNvGrpSpPr/>
          <p:nvPr/>
        </p:nvGrpSpPr>
        <p:grpSpPr>
          <a:xfrm>
            <a:off x="9480227" y="4835391"/>
            <a:ext cx="1728192" cy="1081964"/>
            <a:chOff x="6716509" y="4636434"/>
            <a:chExt cx="1728192" cy="1081964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0698DC4C-E3A5-488D-9B27-73043698A968}"/>
                </a:ext>
              </a:extLst>
            </p:cNvPr>
            <p:cNvSpPr txBox="1"/>
            <p:nvPr/>
          </p:nvSpPr>
          <p:spPr>
            <a:xfrm>
              <a:off x="6716509" y="463643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1D491553-68AD-4C88-B544-2CD88A85AF2B}"/>
                </a:ext>
              </a:extLst>
            </p:cNvPr>
            <p:cNvSpPr txBox="1"/>
            <p:nvPr/>
          </p:nvSpPr>
          <p:spPr>
            <a:xfrm>
              <a:off x="6716509" y="4948957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0" name="직사각형 113">
            <a:extLst>
              <a:ext uri="{FF2B5EF4-FFF2-40B4-BE49-F238E27FC236}">
                <a16:creationId xmlns:a16="http://schemas.microsoft.com/office/drawing/2014/main" id="{AC26C998-A2B3-44B5-8FD6-420D6F40C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41" y="4462252"/>
            <a:ext cx="840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130FED95-AB9D-4F69-B89B-9FF82567C7D3}"/>
              </a:ext>
            </a:extLst>
          </p:cNvPr>
          <p:cNvSpPr txBox="1"/>
          <p:nvPr/>
        </p:nvSpPr>
        <p:spPr>
          <a:xfrm>
            <a:off x="7787245" y="2171120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CCFEC9F8-E83C-4422-B755-B4A974BEA69D}"/>
              </a:ext>
            </a:extLst>
          </p:cNvPr>
          <p:cNvSpPr txBox="1"/>
          <p:nvPr/>
        </p:nvSpPr>
        <p:spPr>
          <a:xfrm>
            <a:off x="3526125" y="2171120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07AF4AD-0525-4D3C-9821-56D79573DF34}"/>
              </a:ext>
            </a:extLst>
          </p:cNvPr>
          <p:cNvSpPr txBox="1"/>
          <p:nvPr/>
        </p:nvSpPr>
        <p:spPr>
          <a:xfrm>
            <a:off x="5656685" y="4462252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BD5CDCFF-095D-4DF4-A50F-8A820832587D}"/>
              </a:ext>
            </a:extLst>
          </p:cNvPr>
          <p:cNvSpPr txBox="1"/>
          <p:nvPr/>
        </p:nvSpPr>
        <p:spPr>
          <a:xfrm>
            <a:off x="9917804" y="4462252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2018-04-24T03:02:15Z</dcterms:modified>
</cp:coreProperties>
</file>