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53" name="Teardrop 1">
            <a:extLst>
              <a:ext uri="{FF2B5EF4-FFF2-40B4-BE49-F238E27FC236}">
                <a16:creationId xmlns:a16="http://schemas.microsoft.com/office/drawing/2014/main" id="{2CFF9F59-77A0-48C8-B1A2-052BB59CC934}"/>
              </a:ext>
            </a:extLst>
          </p:cNvPr>
          <p:cNvSpPr/>
          <p:nvPr/>
        </p:nvSpPr>
        <p:spPr>
          <a:xfrm rot="21068837" flipH="1">
            <a:off x="5751423" y="4884961"/>
            <a:ext cx="1512000" cy="1080000"/>
          </a:xfrm>
          <a:custGeom>
            <a:avLst/>
            <a:gdLst/>
            <a:ahLst/>
            <a:cxnLst/>
            <a:rect l="l" t="t" r="r" b="b"/>
            <a:pathLst>
              <a:path w="914401" h="914400">
                <a:moveTo>
                  <a:pt x="457200" y="0"/>
                </a:moveTo>
                <a:lnTo>
                  <a:pt x="457201" y="0"/>
                </a:lnTo>
                <a:lnTo>
                  <a:pt x="914400" y="0"/>
                </a:lnTo>
                <a:lnTo>
                  <a:pt x="914400" y="457190"/>
                </a:lnTo>
                <a:lnTo>
                  <a:pt x="914401" y="457200"/>
                </a:lnTo>
                <a:cubicBezTo>
                  <a:pt x="914401" y="709705"/>
                  <a:pt x="709706" y="914400"/>
                  <a:pt x="457201" y="914400"/>
                </a:cubicBezTo>
                <a:lnTo>
                  <a:pt x="457200" y="914400"/>
                </a:lnTo>
                <a:lnTo>
                  <a:pt x="1" y="914400"/>
                </a:lnTo>
                <a:lnTo>
                  <a:pt x="1" y="457210"/>
                </a:lnTo>
                <a:cubicBezTo>
                  <a:pt x="0" y="457207"/>
                  <a:pt x="0" y="457203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4" name="Teardrop 1">
            <a:extLst>
              <a:ext uri="{FF2B5EF4-FFF2-40B4-BE49-F238E27FC236}">
                <a16:creationId xmlns:a16="http://schemas.microsoft.com/office/drawing/2014/main" id="{F0C7674E-B0DB-4013-855E-FAA3C863206F}"/>
              </a:ext>
            </a:extLst>
          </p:cNvPr>
          <p:cNvSpPr/>
          <p:nvPr/>
        </p:nvSpPr>
        <p:spPr>
          <a:xfrm rot="21068837" flipH="1">
            <a:off x="7438159" y="3623319"/>
            <a:ext cx="1512000" cy="1080000"/>
          </a:xfrm>
          <a:custGeom>
            <a:avLst/>
            <a:gdLst/>
            <a:ahLst/>
            <a:cxnLst/>
            <a:rect l="l" t="t" r="r" b="b"/>
            <a:pathLst>
              <a:path w="914401" h="914400">
                <a:moveTo>
                  <a:pt x="457200" y="0"/>
                </a:moveTo>
                <a:lnTo>
                  <a:pt x="457201" y="0"/>
                </a:lnTo>
                <a:lnTo>
                  <a:pt x="914400" y="0"/>
                </a:lnTo>
                <a:lnTo>
                  <a:pt x="914400" y="457190"/>
                </a:lnTo>
                <a:lnTo>
                  <a:pt x="914401" y="457200"/>
                </a:lnTo>
                <a:cubicBezTo>
                  <a:pt x="914401" y="709705"/>
                  <a:pt x="709706" y="914400"/>
                  <a:pt x="457201" y="914400"/>
                </a:cubicBezTo>
                <a:lnTo>
                  <a:pt x="457200" y="914400"/>
                </a:lnTo>
                <a:lnTo>
                  <a:pt x="1" y="914400"/>
                </a:lnTo>
                <a:lnTo>
                  <a:pt x="1" y="457210"/>
                </a:lnTo>
                <a:cubicBezTo>
                  <a:pt x="0" y="457207"/>
                  <a:pt x="0" y="457203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5" name="Teardrop 1">
            <a:extLst>
              <a:ext uri="{FF2B5EF4-FFF2-40B4-BE49-F238E27FC236}">
                <a16:creationId xmlns:a16="http://schemas.microsoft.com/office/drawing/2014/main" id="{07CC2B3A-96CF-4EDE-8CE5-49BA44E7916C}"/>
              </a:ext>
            </a:extLst>
          </p:cNvPr>
          <p:cNvSpPr/>
          <p:nvPr/>
        </p:nvSpPr>
        <p:spPr>
          <a:xfrm flipH="1">
            <a:off x="3017041" y="4202665"/>
            <a:ext cx="1512000" cy="1080000"/>
          </a:xfrm>
          <a:custGeom>
            <a:avLst/>
            <a:gdLst/>
            <a:ahLst/>
            <a:cxnLst/>
            <a:rect l="l" t="t" r="r" b="b"/>
            <a:pathLst>
              <a:path w="914401" h="914400">
                <a:moveTo>
                  <a:pt x="457200" y="0"/>
                </a:moveTo>
                <a:lnTo>
                  <a:pt x="457201" y="0"/>
                </a:lnTo>
                <a:lnTo>
                  <a:pt x="914400" y="0"/>
                </a:lnTo>
                <a:lnTo>
                  <a:pt x="914400" y="457190"/>
                </a:lnTo>
                <a:lnTo>
                  <a:pt x="914401" y="457200"/>
                </a:lnTo>
                <a:cubicBezTo>
                  <a:pt x="914401" y="709705"/>
                  <a:pt x="709706" y="914400"/>
                  <a:pt x="457201" y="914400"/>
                </a:cubicBezTo>
                <a:lnTo>
                  <a:pt x="457200" y="914400"/>
                </a:lnTo>
                <a:lnTo>
                  <a:pt x="1" y="914400"/>
                </a:lnTo>
                <a:lnTo>
                  <a:pt x="1" y="457210"/>
                </a:lnTo>
                <a:cubicBezTo>
                  <a:pt x="0" y="457207"/>
                  <a:pt x="0" y="457203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6" name="Teardrop 1">
            <a:extLst>
              <a:ext uri="{FF2B5EF4-FFF2-40B4-BE49-F238E27FC236}">
                <a16:creationId xmlns:a16="http://schemas.microsoft.com/office/drawing/2014/main" id="{CDB007B2-F35F-4009-92A8-7E6EF66EF11E}"/>
              </a:ext>
            </a:extLst>
          </p:cNvPr>
          <p:cNvSpPr/>
          <p:nvPr/>
        </p:nvSpPr>
        <p:spPr>
          <a:xfrm flipH="1">
            <a:off x="4312602" y="3158549"/>
            <a:ext cx="1512000" cy="1080000"/>
          </a:xfrm>
          <a:custGeom>
            <a:avLst/>
            <a:gdLst/>
            <a:ahLst/>
            <a:cxnLst/>
            <a:rect l="l" t="t" r="r" b="b"/>
            <a:pathLst>
              <a:path w="914401" h="914400">
                <a:moveTo>
                  <a:pt x="457200" y="0"/>
                </a:moveTo>
                <a:lnTo>
                  <a:pt x="457201" y="0"/>
                </a:lnTo>
                <a:lnTo>
                  <a:pt x="914400" y="0"/>
                </a:lnTo>
                <a:lnTo>
                  <a:pt x="914400" y="457190"/>
                </a:lnTo>
                <a:lnTo>
                  <a:pt x="914401" y="457200"/>
                </a:lnTo>
                <a:cubicBezTo>
                  <a:pt x="914401" y="709705"/>
                  <a:pt x="709706" y="914400"/>
                  <a:pt x="457201" y="914400"/>
                </a:cubicBezTo>
                <a:lnTo>
                  <a:pt x="457200" y="914400"/>
                </a:lnTo>
                <a:lnTo>
                  <a:pt x="1" y="914400"/>
                </a:lnTo>
                <a:lnTo>
                  <a:pt x="1" y="457210"/>
                </a:lnTo>
                <a:cubicBezTo>
                  <a:pt x="0" y="457207"/>
                  <a:pt x="0" y="457203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7" name="Teardrop 1">
            <a:extLst>
              <a:ext uri="{FF2B5EF4-FFF2-40B4-BE49-F238E27FC236}">
                <a16:creationId xmlns:a16="http://schemas.microsoft.com/office/drawing/2014/main" id="{63EE3438-3E65-477F-BA4B-BE0C91D7A9C7}"/>
              </a:ext>
            </a:extLst>
          </p:cNvPr>
          <p:cNvSpPr/>
          <p:nvPr/>
        </p:nvSpPr>
        <p:spPr>
          <a:xfrm flipH="1">
            <a:off x="5608164" y="2114433"/>
            <a:ext cx="1512000" cy="1080000"/>
          </a:xfrm>
          <a:custGeom>
            <a:avLst/>
            <a:gdLst/>
            <a:ahLst/>
            <a:cxnLst/>
            <a:rect l="l" t="t" r="r" b="b"/>
            <a:pathLst>
              <a:path w="914401" h="914400">
                <a:moveTo>
                  <a:pt x="457200" y="0"/>
                </a:moveTo>
                <a:lnTo>
                  <a:pt x="457201" y="0"/>
                </a:lnTo>
                <a:lnTo>
                  <a:pt x="914400" y="0"/>
                </a:lnTo>
                <a:lnTo>
                  <a:pt x="914400" y="457190"/>
                </a:lnTo>
                <a:lnTo>
                  <a:pt x="914401" y="457200"/>
                </a:lnTo>
                <a:cubicBezTo>
                  <a:pt x="914401" y="709705"/>
                  <a:pt x="709706" y="914400"/>
                  <a:pt x="457201" y="914400"/>
                </a:cubicBezTo>
                <a:lnTo>
                  <a:pt x="457200" y="914400"/>
                </a:lnTo>
                <a:lnTo>
                  <a:pt x="1" y="914400"/>
                </a:lnTo>
                <a:lnTo>
                  <a:pt x="1" y="457210"/>
                </a:lnTo>
                <a:cubicBezTo>
                  <a:pt x="0" y="457207"/>
                  <a:pt x="0" y="457203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8" name="Freeform 7">
            <a:extLst>
              <a:ext uri="{FF2B5EF4-FFF2-40B4-BE49-F238E27FC236}">
                <a16:creationId xmlns:a16="http://schemas.microsoft.com/office/drawing/2014/main" id="{04D586D2-AB3E-4405-BDE2-F04C7727D1BF}"/>
              </a:ext>
            </a:extLst>
          </p:cNvPr>
          <p:cNvSpPr/>
          <p:nvPr/>
        </p:nvSpPr>
        <p:spPr>
          <a:xfrm>
            <a:off x="3981517" y="1785222"/>
            <a:ext cx="4345540" cy="4827403"/>
          </a:xfrm>
          <a:custGeom>
            <a:avLst/>
            <a:gdLst>
              <a:gd name="connsiteX0" fmla="*/ 0 w 4953000"/>
              <a:gd name="connsiteY0" fmla="*/ 6877050 h 6877050"/>
              <a:gd name="connsiteX1" fmla="*/ 657225 w 4953000"/>
              <a:gd name="connsiteY1" fmla="*/ 5372100 h 6877050"/>
              <a:gd name="connsiteX2" fmla="*/ 2152650 w 4953000"/>
              <a:gd name="connsiteY2" fmla="*/ 4133850 h 6877050"/>
              <a:gd name="connsiteX3" fmla="*/ 3467100 w 4953000"/>
              <a:gd name="connsiteY3" fmla="*/ 2847975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657225 w 4953000"/>
              <a:gd name="connsiteY1" fmla="*/ 5372100 h 6877050"/>
              <a:gd name="connsiteX2" fmla="*/ 2152650 w 4953000"/>
              <a:gd name="connsiteY2" fmla="*/ 4133850 h 6877050"/>
              <a:gd name="connsiteX3" fmla="*/ 3467100 w 4953000"/>
              <a:gd name="connsiteY3" fmla="*/ 2847975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657225 w 4953000"/>
              <a:gd name="connsiteY1" fmla="*/ 5372100 h 6877050"/>
              <a:gd name="connsiteX2" fmla="*/ 2152650 w 4953000"/>
              <a:gd name="connsiteY2" fmla="*/ 4133850 h 6877050"/>
              <a:gd name="connsiteX3" fmla="*/ 3467100 w 4953000"/>
              <a:gd name="connsiteY3" fmla="*/ 2847975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657225 w 4953000"/>
              <a:gd name="connsiteY1" fmla="*/ 5372100 h 6877050"/>
              <a:gd name="connsiteX2" fmla="*/ 2152650 w 4953000"/>
              <a:gd name="connsiteY2" fmla="*/ 4133850 h 6877050"/>
              <a:gd name="connsiteX3" fmla="*/ 3467100 w 4953000"/>
              <a:gd name="connsiteY3" fmla="*/ 2847975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590550 w 4953000"/>
              <a:gd name="connsiteY1" fmla="*/ 5343525 h 6877050"/>
              <a:gd name="connsiteX2" fmla="*/ 2152650 w 4953000"/>
              <a:gd name="connsiteY2" fmla="*/ 4133850 h 6877050"/>
              <a:gd name="connsiteX3" fmla="*/ 3467100 w 4953000"/>
              <a:gd name="connsiteY3" fmla="*/ 2847975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590550 w 4953000"/>
              <a:gd name="connsiteY1" fmla="*/ 5343525 h 6877050"/>
              <a:gd name="connsiteX2" fmla="*/ 2152650 w 4953000"/>
              <a:gd name="connsiteY2" fmla="*/ 4133850 h 6877050"/>
              <a:gd name="connsiteX3" fmla="*/ 3467100 w 4953000"/>
              <a:gd name="connsiteY3" fmla="*/ 2847975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542925 w 4953000"/>
              <a:gd name="connsiteY1" fmla="*/ 5314950 h 6877050"/>
              <a:gd name="connsiteX2" fmla="*/ 2152650 w 4953000"/>
              <a:gd name="connsiteY2" fmla="*/ 4133850 h 6877050"/>
              <a:gd name="connsiteX3" fmla="*/ 3467100 w 4953000"/>
              <a:gd name="connsiteY3" fmla="*/ 2847975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542925 w 4953000"/>
              <a:gd name="connsiteY1" fmla="*/ 5314950 h 6877050"/>
              <a:gd name="connsiteX2" fmla="*/ 2152650 w 4953000"/>
              <a:gd name="connsiteY2" fmla="*/ 4133850 h 6877050"/>
              <a:gd name="connsiteX3" fmla="*/ 3467100 w 4953000"/>
              <a:gd name="connsiteY3" fmla="*/ 2847975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542925 w 4953000"/>
              <a:gd name="connsiteY1" fmla="*/ 5314950 h 6877050"/>
              <a:gd name="connsiteX2" fmla="*/ 2152650 w 4953000"/>
              <a:gd name="connsiteY2" fmla="*/ 4133850 h 6877050"/>
              <a:gd name="connsiteX3" fmla="*/ 3467100 w 4953000"/>
              <a:gd name="connsiteY3" fmla="*/ 2847975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542925 w 4953000"/>
              <a:gd name="connsiteY1" fmla="*/ 5314950 h 6877050"/>
              <a:gd name="connsiteX2" fmla="*/ 2066925 w 4953000"/>
              <a:gd name="connsiteY2" fmla="*/ 4057650 h 6877050"/>
              <a:gd name="connsiteX3" fmla="*/ 3467100 w 4953000"/>
              <a:gd name="connsiteY3" fmla="*/ 2847975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542925 w 4953000"/>
              <a:gd name="connsiteY1" fmla="*/ 5314950 h 6877050"/>
              <a:gd name="connsiteX2" fmla="*/ 2066925 w 4953000"/>
              <a:gd name="connsiteY2" fmla="*/ 4057650 h 6877050"/>
              <a:gd name="connsiteX3" fmla="*/ 3467100 w 4953000"/>
              <a:gd name="connsiteY3" fmla="*/ 2847975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542925 w 4953000"/>
              <a:gd name="connsiteY1" fmla="*/ 5314950 h 6877050"/>
              <a:gd name="connsiteX2" fmla="*/ 2066925 w 4953000"/>
              <a:gd name="connsiteY2" fmla="*/ 4057650 h 6877050"/>
              <a:gd name="connsiteX3" fmla="*/ 3467100 w 4953000"/>
              <a:gd name="connsiteY3" fmla="*/ 2847975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514350 w 4953000"/>
              <a:gd name="connsiteY1" fmla="*/ 5305425 h 6877050"/>
              <a:gd name="connsiteX2" fmla="*/ 2066925 w 4953000"/>
              <a:gd name="connsiteY2" fmla="*/ 4057650 h 6877050"/>
              <a:gd name="connsiteX3" fmla="*/ 3467100 w 4953000"/>
              <a:gd name="connsiteY3" fmla="*/ 2847975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514350 w 4953000"/>
              <a:gd name="connsiteY1" fmla="*/ 5305425 h 6877050"/>
              <a:gd name="connsiteX2" fmla="*/ 2066925 w 4953000"/>
              <a:gd name="connsiteY2" fmla="*/ 4057650 h 6877050"/>
              <a:gd name="connsiteX3" fmla="*/ 3467100 w 4953000"/>
              <a:gd name="connsiteY3" fmla="*/ 2847975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514350 w 4953000"/>
              <a:gd name="connsiteY1" fmla="*/ 5305425 h 6877050"/>
              <a:gd name="connsiteX2" fmla="*/ 2095500 w 4953000"/>
              <a:gd name="connsiteY2" fmla="*/ 3990975 h 6877050"/>
              <a:gd name="connsiteX3" fmla="*/ 3467100 w 4953000"/>
              <a:gd name="connsiteY3" fmla="*/ 2847975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514350 w 4953000"/>
              <a:gd name="connsiteY1" fmla="*/ 5305425 h 6877050"/>
              <a:gd name="connsiteX2" fmla="*/ 2095500 w 4953000"/>
              <a:gd name="connsiteY2" fmla="*/ 3990975 h 6877050"/>
              <a:gd name="connsiteX3" fmla="*/ 3467100 w 4953000"/>
              <a:gd name="connsiteY3" fmla="*/ 2847975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514350 w 4953000"/>
              <a:gd name="connsiteY1" fmla="*/ 5305425 h 6877050"/>
              <a:gd name="connsiteX2" fmla="*/ 2095500 w 4953000"/>
              <a:gd name="connsiteY2" fmla="*/ 3990975 h 6877050"/>
              <a:gd name="connsiteX3" fmla="*/ 3467100 w 4953000"/>
              <a:gd name="connsiteY3" fmla="*/ 2847975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514350 w 4953000"/>
              <a:gd name="connsiteY1" fmla="*/ 5305425 h 6877050"/>
              <a:gd name="connsiteX2" fmla="*/ 2095500 w 4953000"/>
              <a:gd name="connsiteY2" fmla="*/ 3990975 h 6877050"/>
              <a:gd name="connsiteX3" fmla="*/ 3467100 w 4953000"/>
              <a:gd name="connsiteY3" fmla="*/ 2847975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514350 w 4953000"/>
              <a:gd name="connsiteY1" fmla="*/ 5305425 h 6877050"/>
              <a:gd name="connsiteX2" fmla="*/ 2095500 w 4953000"/>
              <a:gd name="connsiteY2" fmla="*/ 3990975 h 6877050"/>
              <a:gd name="connsiteX3" fmla="*/ 3448050 w 4953000"/>
              <a:gd name="connsiteY3" fmla="*/ 2743200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514350 w 4953000"/>
              <a:gd name="connsiteY1" fmla="*/ 5305425 h 6877050"/>
              <a:gd name="connsiteX2" fmla="*/ 2095500 w 4953000"/>
              <a:gd name="connsiteY2" fmla="*/ 3990975 h 6877050"/>
              <a:gd name="connsiteX3" fmla="*/ 3448050 w 4953000"/>
              <a:gd name="connsiteY3" fmla="*/ 2743200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514350 w 4953000"/>
              <a:gd name="connsiteY1" fmla="*/ 5305425 h 6877050"/>
              <a:gd name="connsiteX2" fmla="*/ 2095500 w 4953000"/>
              <a:gd name="connsiteY2" fmla="*/ 3990975 h 6877050"/>
              <a:gd name="connsiteX3" fmla="*/ 3495675 w 4953000"/>
              <a:gd name="connsiteY3" fmla="*/ 2819400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514350 w 4953000"/>
              <a:gd name="connsiteY1" fmla="*/ 5305425 h 6877050"/>
              <a:gd name="connsiteX2" fmla="*/ 2095500 w 4953000"/>
              <a:gd name="connsiteY2" fmla="*/ 3990975 h 6877050"/>
              <a:gd name="connsiteX3" fmla="*/ 3495675 w 4953000"/>
              <a:gd name="connsiteY3" fmla="*/ 2819400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514350 w 4953000"/>
              <a:gd name="connsiteY1" fmla="*/ 5305425 h 6877050"/>
              <a:gd name="connsiteX2" fmla="*/ 2095500 w 4953000"/>
              <a:gd name="connsiteY2" fmla="*/ 3990975 h 6877050"/>
              <a:gd name="connsiteX3" fmla="*/ 3495675 w 4953000"/>
              <a:gd name="connsiteY3" fmla="*/ 2819400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447675 w 4953000"/>
              <a:gd name="connsiteY1" fmla="*/ 5324475 h 6877050"/>
              <a:gd name="connsiteX2" fmla="*/ 2095500 w 4953000"/>
              <a:gd name="connsiteY2" fmla="*/ 3990975 h 6877050"/>
              <a:gd name="connsiteX3" fmla="*/ 3495675 w 4953000"/>
              <a:gd name="connsiteY3" fmla="*/ 2819400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447675 w 4953000"/>
              <a:gd name="connsiteY1" fmla="*/ 5324475 h 6877050"/>
              <a:gd name="connsiteX2" fmla="*/ 2095500 w 4953000"/>
              <a:gd name="connsiteY2" fmla="*/ 3990975 h 6877050"/>
              <a:gd name="connsiteX3" fmla="*/ 3495675 w 4953000"/>
              <a:gd name="connsiteY3" fmla="*/ 2819400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447675 w 4953000"/>
              <a:gd name="connsiteY1" fmla="*/ 5324475 h 6877050"/>
              <a:gd name="connsiteX2" fmla="*/ 2095500 w 4953000"/>
              <a:gd name="connsiteY2" fmla="*/ 3990975 h 6877050"/>
              <a:gd name="connsiteX3" fmla="*/ 3495675 w 4953000"/>
              <a:gd name="connsiteY3" fmla="*/ 2819400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447675 w 4953000"/>
              <a:gd name="connsiteY1" fmla="*/ 5324475 h 6877050"/>
              <a:gd name="connsiteX2" fmla="*/ 2095500 w 4953000"/>
              <a:gd name="connsiteY2" fmla="*/ 3990975 h 6877050"/>
              <a:gd name="connsiteX3" fmla="*/ 3495675 w 4953000"/>
              <a:gd name="connsiteY3" fmla="*/ 2819400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447675 w 4953000"/>
              <a:gd name="connsiteY1" fmla="*/ 5324475 h 6877050"/>
              <a:gd name="connsiteX2" fmla="*/ 2095500 w 4953000"/>
              <a:gd name="connsiteY2" fmla="*/ 3990975 h 6877050"/>
              <a:gd name="connsiteX3" fmla="*/ 3495675 w 4953000"/>
              <a:gd name="connsiteY3" fmla="*/ 2819400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447675 w 4953000"/>
              <a:gd name="connsiteY1" fmla="*/ 5324475 h 6877050"/>
              <a:gd name="connsiteX2" fmla="*/ 2095500 w 4953000"/>
              <a:gd name="connsiteY2" fmla="*/ 3990975 h 6877050"/>
              <a:gd name="connsiteX3" fmla="*/ 3495675 w 4953000"/>
              <a:gd name="connsiteY3" fmla="*/ 2819400 h 6877050"/>
              <a:gd name="connsiteX4" fmla="*/ 4953000 w 4953000"/>
              <a:gd name="connsiteY4" fmla="*/ 0 h 6877050"/>
              <a:gd name="connsiteX0" fmla="*/ 0 w 4953000"/>
              <a:gd name="connsiteY0" fmla="*/ 6877050 h 6877050"/>
              <a:gd name="connsiteX1" fmla="*/ 447675 w 4953000"/>
              <a:gd name="connsiteY1" fmla="*/ 5324475 h 6877050"/>
              <a:gd name="connsiteX2" fmla="*/ 2095500 w 4953000"/>
              <a:gd name="connsiteY2" fmla="*/ 3990975 h 6877050"/>
              <a:gd name="connsiteX3" fmla="*/ 3495675 w 4953000"/>
              <a:gd name="connsiteY3" fmla="*/ 2819400 h 6877050"/>
              <a:gd name="connsiteX4" fmla="*/ 4953000 w 4953000"/>
              <a:gd name="connsiteY4" fmla="*/ 0 h 6877050"/>
              <a:gd name="connsiteX0" fmla="*/ 13836 w 4966836"/>
              <a:gd name="connsiteY0" fmla="*/ 6877050 h 6877050"/>
              <a:gd name="connsiteX1" fmla="*/ 461511 w 4966836"/>
              <a:gd name="connsiteY1" fmla="*/ 5324475 h 6877050"/>
              <a:gd name="connsiteX2" fmla="*/ 2109336 w 4966836"/>
              <a:gd name="connsiteY2" fmla="*/ 3990975 h 6877050"/>
              <a:gd name="connsiteX3" fmla="*/ 3509511 w 4966836"/>
              <a:gd name="connsiteY3" fmla="*/ 2819400 h 6877050"/>
              <a:gd name="connsiteX4" fmla="*/ 4966836 w 4966836"/>
              <a:gd name="connsiteY4" fmla="*/ 0 h 6877050"/>
              <a:gd name="connsiteX0" fmla="*/ 13836 w 4966836"/>
              <a:gd name="connsiteY0" fmla="*/ 6877050 h 6877050"/>
              <a:gd name="connsiteX1" fmla="*/ 461511 w 4966836"/>
              <a:gd name="connsiteY1" fmla="*/ 5324475 h 6877050"/>
              <a:gd name="connsiteX2" fmla="*/ 2109336 w 4966836"/>
              <a:gd name="connsiteY2" fmla="*/ 3990975 h 6877050"/>
              <a:gd name="connsiteX3" fmla="*/ 3557136 w 4966836"/>
              <a:gd name="connsiteY3" fmla="*/ 2609850 h 6877050"/>
              <a:gd name="connsiteX4" fmla="*/ 4966836 w 4966836"/>
              <a:gd name="connsiteY4" fmla="*/ 0 h 6877050"/>
              <a:gd name="connsiteX0" fmla="*/ 13836 w 4966836"/>
              <a:gd name="connsiteY0" fmla="*/ 6877050 h 6877050"/>
              <a:gd name="connsiteX1" fmla="*/ 461511 w 4966836"/>
              <a:gd name="connsiteY1" fmla="*/ 5324475 h 6877050"/>
              <a:gd name="connsiteX2" fmla="*/ 2109336 w 4966836"/>
              <a:gd name="connsiteY2" fmla="*/ 3990975 h 6877050"/>
              <a:gd name="connsiteX3" fmla="*/ 3557136 w 4966836"/>
              <a:gd name="connsiteY3" fmla="*/ 2609850 h 6877050"/>
              <a:gd name="connsiteX4" fmla="*/ 4966836 w 4966836"/>
              <a:gd name="connsiteY4" fmla="*/ 0 h 6877050"/>
              <a:gd name="connsiteX0" fmla="*/ 13836 w 4966836"/>
              <a:gd name="connsiteY0" fmla="*/ 6877050 h 6877050"/>
              <a:gd name="connsiteX1" fmla="*/ 461511 w 4966836"/>
              <a:gd name="connsiteY1" fmla="*/ 5324475 h 6877050"/>
              <a:gd name="connsiteX2" fmla="*/ 2080761 w 4966836"/>
              <a:gd name="connsiteY2" fmla="*/ 3981450 h 6877050"/>
              <a:gd name="connsiteX3" fmla="*/ 3557136 w 4966836"/>
              <a:gd name="connsiteY3" fmla="*/ 2609850 h 6877050"/>
              <a:gd name="connsiteX4" fmla="*/ 4966836 w 4966836"/>
              <a:gd name="connsiteY4" fmla="*/ 0 h 6877050"/>
              <a:gd name="connsiteX0" fmla="*/ 13836 w 4966836"/>
              <a:gd name="connsiteY0" fmla="*/ 6877050 h 6877050"/>
              <a:gd name="connsiteX1" fmla="*/ 461511 w 4966836"/>
              <a:gd name="connsiteY1" fmla="*/ 5324475 h 6877050"/>
              <a:gd name="connsiteX2" fmla="*/ 2080761 w 4966836"/>
              <a:gd name="connsiteY2" fmla="*/ 3981450 h 6877050"/>
              <a:gd name="connsiteX3" fmla="*/ 3557136 w 4966836"/>
              <a:gd name="connsiteY3" fmla="*/ 2609850 h 6877050"/>
              <a:gd name="connsiteX4" fmla="*/ 4966836 w 4966836"/>
              <a:gd name="connsiteY4" fmla="*/ 0 h 6877050"/>
              <a:gd name="connsiteX0" fmla="*/ 13836 w 4681086"/>
              <a:gd name="connsiteY0" fmla="*/ 6829425 h 6829425"/>
              <a:gd name="connsiteX1" fmla="*/ 461511 w 4681086"/>
              <a:gd name="connsiteY1" fmla="*/ 5276850 h 6829425"/>
              <a:gd name="connsiteX2" fmla="*/ 2080761 w 4681086"/>
              <a:gd name="connsiteY2" fmla="*/ 3933825 h 6829425"/>
              <a:gd name="connsiteX3" fmla="*/ 3557136 w 4681086"/>
              <a:gd name="connsiteY3" fmla="*/ 2562225 h 6829425"/>
              <a:gd name="connsiteX4" fmla="*/ 4681086 w 4681086"/>
              <a:gd name="connsiteY4" fmla="*/ 0 h 6829425"/>
              <a:gd name="connsiteX0" fmla="*/ 13836 w 4681086"/>
              <a:gd name="connsiteY0" fmla="*/ 6829425 h 6829425"/>
              <a:gd name="connsiteX1" fmla="*/ 461511 w 4681086"/>
              <a:gd name="connsiteY1" fmla="*/ 5276850 h 6829425"/>
              <a:gd name="connsiteX2" fmla="*/ 2080761 w 4681086"/>
              <a:gd name="connsiteY2" fmla="*/ 3933825 h 6829425"/>
              <a:gd name="connsiteX3" fmla="*/ 3557136 w 4681086"/>
              <a:gd name="connsiteY3" fmla="*/ 2562225 h 6829425"/>
              <a:gd name="connsiteX4" fmla="*/ 4681086 w 4681086"/>
              <a:gd name="connsiteY4" fmla="*/ 0 h 6829425"/>
              <a:gd name="connsiteX0" fmla="*/ 13836 w 4681086"/>
              <a:gd name="connsiteY0" fmla="*/ 6829425 h 6829425"/>
              <a:gd name="connsiteX1" fmla="*/ 461511 w 4681086"/>
              <a:gd name="connsiteY1" fmla="*/ 5276850 h 6829425"/>
              <a:gd name="connsiteX2" fmla="*/ 2080761 w 4681086"/>
              <a:gd name="connsiteY2" fmla="*/ 3933825 h 6829425"/>
              <a:gd name="connsiteX3" fmla="*/ 3557136 w 4681086"/>
              <a:gd name="connsiteY3" fmla="*/ 2562225 h 6829425"/>
              <a:gd name="connsiteX4" fmla="*/ 4681086 w 4681086"/>
              <a:gd name="connsiteY4" fmla="*/ 0 h 6829425"/>
              <a:gd name="connsiteX0" fmla="*/ 13836 w 4681086"/>
              <a:gd name="connsiteY0" fmla="*/ 6829425 h 6829425"/>
              <a:gd name="connsiteX1" fmla="*/ 461511 w 4681086"/>
              <a:gd name="connsiteY1" fmla="*/ 5276850 h 6829425"/>
              <a:gd name="connsiteX2" fmla="*/ 2080761 w 4681086"/>
              <a:gd name="connsiteY2" fmla="*/ 3933825 h 6829425"/>
              <a:gd name="connsiteX3" fmla="*/ 3557136 w 4681086"/>
              <a:gd name="connsiteY3" fmla="*/ 2562225 h 6829425"/>
              <a:gd name="connsiteX4" fmla="*/ 4681086 w 4681086"/>
              <a:gd name="connsiteY4" fmla="*/ 0 h 6829425"/>
              <a:gd name="connsiteX0" fmla="*/ 13836 w 4681086"/>
              <a:gd name="connsiteY0" fmla="*/ 6829425 h 6829425"/>
              <a:gd name="connsiteX1" fmla="*/ 461511 w 4681086"/>
              <a:gd name="connsiteY1" fmla="*/ 5276850 h 6829425"/>
              <a:gd name="connsiteX2" fmla="*/ 2080761 w 4681086"/>
              <a:gd name="connsiteY2" fmla="*/ 3933825 h 6829425"/>
              <a:gd name="connsiteX3" fmla="*/ 3557136 w 4681086"/>
              <a:gd name="connsiteY3" fmla="*/ 2562225 h 6829425"/>
              <a:gd name="connsiteX4" fmla="*/ 4681086 w 4681086"/>
              <a:gd name="connsiteY4" fmla="*/ 0 h 6829425"/>
              <a:gd name="connsiteX0" fmla="*/ 8988 w 4676238"/>
              <a:gd name="connsiteY0" fmla="*/ 6829425 h 6829425"/>
              <a:gd name="connsiteX1" fmla="*/ 561438 w 4676238"/>
              <a:gd name="connsiteY1" fmla="*/ 5257800 h 6829425"/>
              <a:gd name="connsiteX2" fmla="*/ 2075913 w 4676238"/>
              <a:gd name="connsiteY2" fmla="*/ 3933825 h 6829425"/>
              <a:gd name="connsiteX3" fmla="*/ 3552288 w 4676238"/>
              <a:gd name="connsiteY3" fmla="*/ 2562225 h 6829425"/>
              <a:gd name="connsiteX4" fmla="*/ 4676238 w 4676238"/>
              <a:gd name="connsiteY4" fmla="*/ 0 h 6829425"/>
              <a:gd name="connsiteX0" fmla="*/ 7744 w 4674994"/>
              <a:gd name="connsiteY0" fmla="*/ 6829425 h 6829425"/>
              <a:gd name="connsiteX1" fmla="*/ 560194 w 4674994"/>
              <a:gd name="connsiteY1" fmla="*/ 5257800 h 6829425"/>
              <a:gd name="connsiteX2" fmla="*/ 2074669 w 4674994"/>
              <a:gd name="connsiteY2" fmla="*/ 3933825 h 6829425"/>
              <a:gd name="connsiteX3" fmla="*/ 3551044 w 4674994"/>
              <a:gd name="connsiteY3" fmla="*/ 2562225 h 6829425"/>
              <a:gd name="connsiteX4" fmla="*/ 4674994 w 4674994"/>
              <a:gd name="connsiteY4" fmla="*/ 0 h 6829425"/>
              <a:gd name="connsiteX0" fmla="*/ 5269 w 4824919"/>
              <a:gd name="connsiteY0" fmla="*/ 6848475 h 6848475"/>
              <a:gd name="connsiteX1" fmla="*/ 710119 w 4824919"/>
              <a:gd name="connsiteY1" fmla="*/ 5257800 h 6848475"/>
              <a:gd name="connsiteX2" fmla="*/ 2224594 w 4824919"/>
              <a:gd name="connsiteY2" fmla="*/ 3933825 h 6848475"/>
              <a:gd name="connsiteX3" fmla="*/ 3700969 w 4824919"/>
              <a:gd name="connsiteY3" fmla="*/ 2562225 h 6848475"/>
              <a:gd name="connsiteX4" fmla="*/ 4824919 w 4824919"/>
              <a:gd name="connsiteY4" fmla="*/ 0 h 6848475"/>
              <a:gd name="connsiteX0" fmla="*/ 0 w 4819650"/>
              <a:gd name="connsiteY0" fmla="*/ 6848475 h 6848475"/>
              <a:gd name="connsiteX1" fmla="*/ 704850 w 4819650"/>
              <a:gd name="connsiteY1" fmla="*/ 5257800 h 6848475"/>
              <a:gd name="connsiteX2" fmla="*/ 2219325 w 4819650"/>
              <a:gd name="connsiteY2" fmla="*/ 3933825 h 6848475"/>
              <a:gd name="connsiteX3" fmla="*/ 3695700 w 4819650"/>
              <a:gd name="connsiteY3" fmla="*/ 2562225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04850 w 4819650"/>
              <a:gd name="connsiteY1" fmla="*/ 5257800 h 6848475"/>
              <a:gd name="connsiteX2" fmla="*/ 2219325 w 4819650"/>
              <a:gd name="connsiteY2" fmla="*/ 3933825 h 6848475"/>
              <a:gd name="connsiteX3" fmla="*/ 3695700 w 4819650"/>
              <a:gd name="connsiteY3" fmla="*/ 2562225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04850 w 4819650"/>
              <a:gd name="connsiteY1" fmla="*/ 5257800 h 6848475"/>
              <a:gd name="connsiteX2" fmla="*/ 2219325 w 4819650"/>
              <a:gd name="connsiteY2" fmla="*/ 3933825 h 6848475"/>
              <a:gd name="connsiteX3" fmla="*/ 3695700 w 4819650"/>
              <a:gd name="connsiteY3" fmla="*/ 2562225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81050 w 4819650"/>
              <a:gd name="connsiteY1" fmla="*/ 5276850 h 6848475"/>
              <a:gd name="connsiteX2" fmla="*/ 2219325 w 4819650"/>
              <a:gd name="connsiteY2" fmla="*/ 3933825 h 6848475"/>
              <a:gd name="connsiteX3" fmla="*/ 3695700 w 4819650"/>
              <a:gd name="connsiteY3" fmla="*/ 2562225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81050 w 4819650"/>
              <a:gd name="connsiteY1" fmla="*/ 5276850 h 6848475"/>
              <a:gd name="connsiteX2" fmla="*/ 2219325 w 4819650"/>
              <a:gd name="connsiteY2" fmla="*/ 3933825 h 6848475"/>
              <a:gd name="connsiteX3" fmla="*/ 3695700 w 4819650"/>
              <a:gd name="connsiteY3" fmla="*/ 2562225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81050 w 4819650"/>
              <a:gd name="connsiteY1" fmla="*/ 5276850 h 6848475"/>
              <a:gd name="connsiteX2" fmla="*/ 2219325 w 4819650"/>
              <a:gd name="connsiteY2" fmla="*/ 3933825 h 6848475"/>
              <a:gd name="connsiteX3" fmla="*/ 3695700 w 4819650"/>
              <a:gd name="connsiteY3" fmla="*/ 2562225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81050 w 4819650"/>
              <a:gd name="connsiteY1" fmla="*/ 5276850 h 6848475"/>
              <a:gd name="connsiteX2" fmla="*/ 2219325 w 4819650"/>
              <a:gd name="connsiteY2" fmla="*/ 3933825 h 6848475"/>
              <a:gd name="connsiteX3" fmla="*/ 3695700 w 4819650"/>
              <a:gd name="connsiteY3" fmla="*/ 2562225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81050 w 4819650"/>
              <a:gd name="connsiteY1" fmla="*/ 5276850 h 6848475"/>
              <a:gd name="connsiteX2" fmla="*/ 2219325 w 4819650"/>
              <a:gd name="connsiteY2" fmla="*/ 3933825 h 6848475"/>
              <a:gd name="connsiteX3" fmla="*/ 3695700 w 4819650"/>
              <a:gd name="connsiteY3" fmla="*/ 2562225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81050 w 4819650"/>
              <a:gd name="connsiteY1" fmla="*/ 5276850 h 6848475"/>
              <a:gd name="connsiteX2" fmla="*/ 2219325 w 4819650"/>
              <a:gd name="connsiteY2" fmla="*/ 3933825 h 6848475"/>
              <a:gd name="connsiteX3" fmla="*/ 3695700 w 4819650"/>
              <a:gd name="connsiteY3" fmla="*/ 2562225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81050 w 4819650"/>
              <a:gd name="connsiteY1" fmla="*/ 5276850 h 6848475"/>
              <a:gd name="connsiteX2" fmla="*/ 2219325 w 4819650"/>
              <a:gd name="connsiteY2" fmla="*/ 3914775 h 6848475"/>
              <a:gd name="connsiteX3" fmla="*/ 3695700 w 4819650"/>
              <a:gd name="connsiteY3" fmla="*/ 2562225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81050 w 4819650"/>
              <a:gd name="connsiteY1" fmla="*/ 5276850 h 6848475"/>
              <a:gd name="connsiteX2" fmla="*/ 2219325 w 4819650"/>
              <a:gd name="connsiteY2" fmla="*/ 3914775 h 6848475"/>
              <a:gd name="connsiteX3" fmla="*/ 3695700 w 4819650"/>
              <a:gd name="connsiteY3" fmla="*/ 2562225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81050 w 4819650"/>
              <a:gd name="connsiteY1" fmla="*/ 5276850 h 6848475"/>
              <a:gd name="connsiteX2" fmla="*/ 2219325 w 4819650"/>
              <a:gd name="connsiteY2" fmla="*/ 3914775 h 6848475"/>
              <a:gd name="connsiteX3" fmla="*/ 3695700 w 4819650"/>
              <a:gd name="connsiteY3" fmla="*/ 2562225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81050 w 4819650"/>
              <a:gd name="connsiteY1" fmla="*/ 5276850 h 6848475"/>
              <a:gd name="connsiteX2" fmla="*/ 2219325 w 4819650"/>
              <a:gd name="connsiteY2" fmla="*/ 3914775 h 6848475"/>
              <a:gd name="connsiteX3" fmla="*/ 3695700 w 4819650"/>
              <a:gd name="connsiteY3" fmla="*/ 2562225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81050 w 4819650"/>
              <a:gd name="connsiteY1" fmla="*/ 5276850 h 6848475"/>
              <a:gd name="connsiteX2" fmla="*/ 2219325 w 4819650"/>
              <a:gd name="connsiteY2" fmla="*/ 3914775 h 6848475"/>
              <a:gd name="connsiteX3" fmla="*/ 3695700 w 4819650"/>
              <a:gd name="connsiteY3" fmla="*/ 2562225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81050 w 4819650"/>
              <a:gd name="connsiteY1" fmla="*/ 5276850 h 6848475"/>
              <a:gd name="connsiteX2" fmla="*/ 2219325 w 4819650"/>
              <a:gd name="connsiteY2" fmla="*/ 3914775 h 6848475"/>
              <a:gd name="connsiteX3" fmla="*/ 3695700 w 4819650"/>
              <a:gd name="connsiteY3" fmla="*/ 2562225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81050 w 4819650"/>
              <a:gd name="connsiteY1" fmla="*/ 5276850 h 6848475"/>
              <a:gd name="connsiteX2" fmla="*/ 2219325 w 4819650"/>
              <a:gd name="connsiteY2" fmla="*/ 3914775 h 6848475"/>
              <a:gd name="connsiteX3" fmla="*/ 3695700 w 4819650"/>
              <a:gd name="connsiteY3" fmla="*/ 2562225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81050 w 4819650"/>
              <a:gd name="connsiteY1" fmla="*/ 5276850 h 6848475"/>
              <a:gd name="connsiteX2" fmla="*/ 2219325 w 4819650"/>
              <a:gd name="connsiteY2" fmla="*/ 3914775 h 6848475"/>
              <a:gd name="connsiteX3" fmla="*/ 3695700 w 4819650"/>
              <a:gd name="connsiteY3" fmla="*/ 2562225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81050 w 4819650"/>
              <a:gd name="connsiteY1" fmla="*/ 5276850 h 6848475"/>
              <a:gd name="connsiteX2" fmla="*/ 2219325 w 4819650"/>
              <a:gd name="connsiteY2" fmla="*/ 3914775 h 6848475"/>
              <a:gd name="connsiteX3" fmla="*/ 3695700 w 4819650"/>
              <a:gd name="connsiteY3" fmla="*/ 2562225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81050 w 4819650"/>
              <a:gd name="connsiteY1" fmla="*/ 5276850 h 6848475"/>
              <a:gd name="connsiteX2" fmla="*/ 2219325 w 4819650"/>
              <a:gd name="connsiteY2" fmla="*/ 3914775 h 6848475"/>
              <a:gd name="connsiteX3" fmla="*/ 3695700 w 4819650"/>
              <a:gd name="connsiteY3" fmla="*/ 2562225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81050 w 4819650"/>
              <a:gd name="connsiteY1" fmla="*/ 5276850 h 6848475"/>
              <a:gd name="connsiteX2" fmla="*/ 2219325 w 4819650"/>
              <a:gd name="connsiteY2" fmla="*/ 3914775 h 6848475"/>
              <a:gd name="connsiteX3" fmla="*/ 3800475 w 4819650"/>
              <a:gd name="connsiteY3" fmla="*/ 2600167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81050 w 4819650"/>
              <a:gd name="connsiteY1" fmla="*/ 5276850 h 6848475"/>
              <a:gd name="connsiteX2" fmla="*/ 2219325 w 4819650"/>
              <a:gd name="connsiteY2" fmla="*/ 3914775 h 6848475"/>
              <a:gd name="connsiteX3" fmla="*/ 3800475 w 4819650"/>
              <a:gd name="connsiteY3" fmla="*/ 2600167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81050 w 4819650"/>
              <a:gd name="connsiteY1" fmla="*/ 5276850 h 6848475"/>
              <a:gd name="connsiteX2" fmla="*/ 2219325 w 4819650"/>
              <a:gd name="connsiteY2" fmla="*/ 3914775 h 6848475"/>
              <a:gd name="connsiteX3" fmla="*/ 3752850 w 4819650"/>
              <a:gd name="connsiteY3" fmla="*/ 2600167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81050 w 4819650"/>
              <a:gd name="connsiteY1" fmla="*/ 5276850 h 6848475"/>
              <a:gd name="connsiteX2" fmla="*/ 2219325 w 4819650"/>
              <a:gd name="connsiteY2" fmla="*/ 3914775 h 6848475"/>
              <a:gd name="connsiteX3" fmla="*/ 3752850 w 4819650"/>
              <a:gd name="connsiteY3" fmla="*/ 2600167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81050 w 4819650"/>
              <a:gd name="connsiteY1" fmla="*/ 5276850 h 6848475"/>
              <a:gd name="connsiteX2" fmla="*/ 2219325 w 4819650"/>
              <a:gd name="connsiteY2" fmla="*/ 3914775 h 6848475"/>
              <a:gd name="connsiteX3" fmla="*/ 3752850 w 4819650"/>
              <a:gd name="connsiteY3" fmla="*/ 2600167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81050 w 4819650"/>
              <a:gd name="connsiteY1" fmla="*/ 5276850 h 6848475"/>
              <a:gd name="connsiteX2" fmla="*/ 2219325 w 4819650"/>
              <a:gd name="connsiteY2" fmla="*/ 3914775 h 6848475"/>
              <a:gd name="connsiteX3" fmla="*/ 3752850 w 4819650"/>
              <a:gd name="connsiteY3" fmla="*/ 2600167 h 6848475"/>
              <a:gd name="connsiteX4" fmla="*/ 4819650 w 4819650"/>
              <a:gd name="connsiteY4" fmla="*/ 0 h 6848475"/>
              <a:gd name="connsiteX0" fmla="*/ 0 w 4819650"/>
              <a:gd name="connsiteY0" fmla="*/ 6848475 h 6848475"/>
              <a:gd name="connsiteX1" fmla="*/ 781050 w 4819650"/>
              <a:gd name="connsiteY1" fmla="*/ 5276850 h 6848475"/>
              <a:gd name="connsiteX2" fmla="*/ 2219325 w 4819650"/>
              <a:gd name="connsiteY2" fmla="*/ 3914775 h 6848475"/>
              <a:gd name="connsiteX3" fmla="*/ 3752850 w 4819650"/>
              <a:gd name="connsiteY3" fmla="*/ 2600167 h 6848475"/>
              <a:gd name="connsiteX4" fmla="*/ 4819650 w 4819650"/>
              <a:gd name="connsiteY4" fmla="*/ 0 h 6848475"/>
              <a:gd name="connsiteX0" fmla="*/ 0 w 6086475"/>
              <a:gd name="connsiteY0" fmla="*/ 6810533 h 6810533"/>
              <a:gd name="connsiteX1" fmla="*/ 781050 w 6086475"/>
              <a:gd name="connsiteY1" fmla="*/ 5238908 h 6810533"/>
              <a:gd name="connsiteX2" fmla="*/ 2219325 w 6086475"/>
              <a:gd name="connsiteY2" fmla="*/ 3876833 h 6810533"/>
              <a:gd name="connsiteX3" fmla="*/ 3752850 w 6086475"/>
              <a:gd name="connsiteY3" fmla="*/ 2562225 h 6810533"/>
              <a:gd name="connsiteX4" fmla="*/ 6086475 w 6086475"/>
              <a:gd name="connsiteY4" fmla="*/ 0 h 6810533"/>
              <a:gd name="connsiteX0" fmla="*/ 0 w 6086475"/>
              <a:gd name="connsiteY0" fmla="*/ 6810533 h 6810533"/>
              <a:gd name="connsiteX1" fmla="*/ 781050 w 6086475"/>
              <a:gd name="connsiteY1" fmla="*/ 5238908 h 6810533"/>
              <a:gd name="connsiteX2" fmla="*/ 2219325 w 6086475"/>
              <a:gd name="connsiteY2" fmla="*/ 3876833 h 6810533"/>
              <a:gd name="connsiteX3" fmla="*/ 3752850 w 6086475"/>
              <a:gd name="connsiteY3" fmla="*/ 2562225 h 6810533"/>
              <a:gd name="connsiteX4" fmla="*/ 6086475 w 6086475"/>
              <a:gd name="connsiteY4" fmla="*/ 0 h 6810533"/>
              <a:gd name="connsiteX0" fmla="*/ 0 w 6086475"/>
              <a:gd name="connsiteY0" fmla="*/ 6810533 h 6810533"/>
              <a:gd name="connsiteX1" fmla="*/ 781050 w 6086475"/>
              <a:gd name="connsiteY1" fmla="*/ 5238908 h 6810533"/>
              <a:gd name="connsiteX2" fmla="*/ 2219325 w 6086475"/>
              <a:gd name="connsiteY2" fmla="*/ 3876833 h 6810533"/>
              <a:gd name="connsiteX3" fmla="*/ 3752850 w 6086475"/>
              <a:gd name="connsiteY3" fmla="*/ 2562225 h 6810533"/>
              <a:gd name="connsiteX4" fmla="*/ 6086475 w 6086475"/>
              <a:gd name="connsiteY4" fmla="*/ 0 h 6810533"/>
              <a:gd name="connsiteX0" fmla="*/ 0 w 6086475"/>
              <a:gd name="connsiteY0" fmla="*/ 6810533 h 6810533"/>
              <a:gd name="connsiteX1" fmla="*/ 781050 w 6086475"/>
              <a:gd name="connsiteY1" fmla="*/ 5238908 h 6810533"/>
              <a:gd name="connsiteX2" fmla="*/ 2219325 w 6086475"/>
              <a:gd name="connsiteY2" fmla="*/ 3876833 h 6810533"/>
              <a:gd name="connsiteX3" fmla="*/ 3752850 w 6086475"/>
              <a:gd name="connsiteY3" fmla="*/ 2562225 h 6810533"/>
              <a:gd name="connsiteX4" fmla="*/ 6086475 w 6086475"/>
              <a:gd name="connsiteY4" fmla="*/ 0 h 6810533"/>
              <a:gd name="connsiteX0" fmla="*/ 0 w 6086475"/>
              <a:gd name="connsiteY0" fmla="*/ 6810533 h 6810533"/>
              <a:gd name="connsiteX1" fmla="*/ 781050 w 6086475"/>
              <a:gd name="connsiteY1" fmla="*/ 5238908 h 6810533"/>
              <a:gd name="connsiteX2" fmla="*/ 2219325 w 6086475"/>
              <a:gd name="connsiteY2" fmla="*/ 3876833 h 6810533"/>
              <a:gd name="connsiteX3" fmla="*/ 3752850 w 6086475"/>
              <a:gd name="connsiteY3" fmla="*/ 2562225 h 6810533"/>
              <a:gd name="connsiteX4" fmla="*/ 6086475 w 6086475"/>
              <a:gd name="connsiteY4" fmla="*/ 0 h 6810533"/>
              <a:gd name="connsiteX0" fmla="*/ 0 w 6172200"/>
              <a:gd name="connsiteY0" fmla="*/ 6857960 h 6857960"/>
              <a:gd name="connsiteX1" fmla="*/ 781050 w 6172200"/>
              <a:gd name="connsiteY1" fmla="*/ 5286335 h 6857960"/>
              <a:gd name="connsiteX2" fmla="*/ 2219325 w 6172200"/>
              <a:gd name="connsiteY2" fmla="*/ 3924260 h 6857960"/>
              <a:gd name="connsiteX3" fmla="*/ 3752850 w 6172200"/>
              <a:gd name="connsiteY3" fmla="*/ 2609652 h 6857960"/>
              <a:gd name="connsiteX4" fmla="*/ 6172200 w 6172200"/>
              <a:gd name="connsiteY4" fmla="*/ 0 h 6857960"/>
              <a:gd name="connsiteX0" fmla="*/ 0 w 6172200"/>
              <a:gd name="connsiteY0" fmla="*/ 6857960 h 6857960"/>
              <a:gd name="connsiteX1" fmla="*/ 781050 w 6172200"/>
              <a:gd name="connsiteY1" fmla="*/ 5286335 h 6857960"/>
              <a:gd name="connsiteX2" fmla="*/ 2219325 w 6172200"/>
              <a:gd name="connsiteY2" fmla="*/ 3924260 h 6857960"/>
              <a:gd name="connsiteX3" fmla="*/ 3752850 w 6172200"/>
              <a:gd name="connsiteY3" fmla="*/ 2609652 h 6857960"/>
              <a:gd name="connsiteX4" fmla="*/ 6172200 w 6172200"/>
              <a:gd name="connsiteY4" fmla="*/ 0 h 6857960"/>
              <a:gd name="connsiteX0" fmla="*/ 0 w 6172200"/>
              <a:gd name="connsiteY0" fmla="*/ 6857960 h 6857960"/>
              <a:gd name="connsiteX1" fmla="*/ 781050 w 6172200"/>
              <a:gd name="connsiteY1" fmla="*/ 5286335 h 6857960"/>
              <a:gd name="connsiteX2" fmla="*/ 3752850 w 6172200"/>
              <a:gd name="connsiteY2" fmla="*/ 2609652 h 6857960"/>
              <a:gd name="connsiteX3" fmla="*/ 6172200 w 6172200"/>
              <a:gd name="connsiteY3" fmla="*/ 0 h 6857960"/>
              <a:gd name="connsiteX0" fmla="*/ 0 w 6172200"/>
              <a:gd name="connsiteY0" fmla="*/ 6857960 h 6857960"/>
              <a:gd name="connsiteX1" fmla="*/ 781050 w 6172200"/>
              <a:gd name="connsiteY1" fmla="*/ 5286335 h 6857960"/>
              <a:gd name="connsiteX2" fmla="*/ 6172200 w 6172200"/>
              <a:gd name="connsiteY2" fmla="*/ 0 h 6857960"/>
              <a:gd name="connsiteX0" fmla="*/ 0 w 6172200"/>
              <a:gd name="connsiteY0" fmla="*/ 6857960 h 6857960"/>
              <a:gd name="connsiteX1" fmla="*/ 6172200 w 6172200"/>
              <a:gd name="connsiteY1" fmla="*/ 0 h 6857960"/>
              <a:gd name="connsiteX0" fmla="*/ 0 w 6172200"/>
              <a:gd name="connsiteY0" fmla="*/ 6857960 h 6857960"/>
              <a:gd name="connsiteX1" fmla="*/ 6172200 w 6172200"/>
              <a:gd name="connsiteY1" fmla="*/ 0 h 6857960"/>
              <a:gd name="connsiteX0" fmla="*/ 0 w 6172200"/>
              <a:gd name="connsiteY0" fmla="*/ 6857960 h 6857960"/>
              <a:gd name="connsiteX1" fmla="*/ 6172200 w 6172200"/>
              <a:gd name="connsiteY1" fmla="*/ 0 h 6857960"/>
              <a:gd name="connsiteX0" fmla="*/ 0 w 6172200"/>
              <a:gd name="connsiteY0" fmla="*/ 6857960 h 6857960"/>
              <a:gd name="connsiteX1" fmla="*/ 6172200 w 6172200"/>
              <a:gd name="connsiteY1" fmla="*/ 0 h 6857960"/>
              <a:gd name="connsiteX0" fmla="*/ 0 w 6172200"/>
              <a:gd name="connsiteY0" fmla="*/ 6857960 h 6857960"/>
              <a:gd name="connsiteX1" fmla="*/ 6172200 w 6172200"/>
              <a:gd name="connsiteY1" fmla="*/ 0 h 6857960"/>
              <a:gd name="connsiteX0" fmla="*/ 0 w 6172200"/>
              <a:gd name="connsiteY0" fmla="*/ 6857960 h 6857960"/>
              <a:gd name="connsiteX1" fmla="*/ 6172200 w 6172200"/>
              <a:gd name="connsiteY1" fmla="*/ 0 h 6857960"/>
              <a:gd name="connsiteX0" fmla="*/ 0 w 6172200"/>
              <a:gd name="connsiteY0" fmla="*/ 6857960 h 6857960"/>
              <a:gd name="connsiteX1" fmla="*/ 6172200 w 6172200"/>
              <a:gd name="connsiteY1" fmla="*/ 0 h 6857960"/>
              <a:gd name="connsiteX0" fmla="*/ 0 w 6172200"/>
              <a:gd name="connsiteY0" fmla="*/ 6857960 h 6857960"/>
              <a:gd name="connsiteX1" fmla="*/ 6172200 w 6172200"/>
              <a:gd name="connsiteY1" fmla="*/ 0 h 6857960"/>
              <a:gd name="connsiteX0" fmla="*/ 0 w 6122363"/>
              <a:gd name="connsiteY0" fmla="*/ 6785388 h 6785388"/>
              <a:gd name="connsiteX1" fmla="*/ 6122363 w 6122363"/>
              <a:gd name="connsiteY1" fmla="*/ 0 h 6785388"/>
              <a:gd name="connsiteX0" fmla="*/ 0 w 6122363"/>
              <a:gd name="connsiteY0" fmla="*/ 6785388 h 6785388"/>
              <a:gd name="connsiteX1" fmla="*/ 6122363 w 6122363"/>
              <a:gd name="connsiteY1" fmla="*/ 0 h 6785388"/>
              <a:gd name="connsiteX0" fmla="*/ 0 w 6122363"/>
              <a:gd name="connsiteY0" fmla="*/ 6785388 h 6785388"/>
              <a:gd name="connsiteX1" fmla="*/ 6122363 w 6122363"/>
              <a:gd name="connsiteY1" fmla="*/ 0 h 6785388"/>
              <a:gd name="connsiteX0" fmla="*/ 0 w 5849989"/>
              <a:gd name="connsiteY0" fmla="*/ 6279540 h 6279540"/>
              <a:gd name="connsiteX1" fmla="*/ 5849989 w 5849989"/>
              <a:gd name="connsiteY1" fmla="*/ 0 h 6279540"/>
              <a:gd name="connsiteX0" fmla="*/ 0 w 5849989"/>
              <a:gd name="connsiteY0" fmla="*/ 6279540 h 6279540"/>
              <a:gd name="connsiteX1" fmla="*/ 5849989 w 5849989"/>
              <a:gd name="connsiteY1" fmla="*/ 0 h 6279540"/>
              <a:gd name="connsiteX0" fmla="*/ 0 w 5849989"/>
              <a:gd name="connsiteY0" fmla="*/ 6279540 h 6279540"/>
              <a:gd name="connsiteX1" fmla="*/ 5849989 w 5849989"/>
              <a:gd name="connsiteY1" fmla="*/ 0 h 6279540"/>
              <a:gd name="connsiteX0" fmla="*/ 0 w 5849989"/>
              <a:gd name="connsiteY0" fmla="*/ 6279540 h 6279540"/>
              <a:gd name="connsiteX1" fmla="*/ 5849989 w 5849989"/>
              <a:gd name="connsiteY1" fmla="*/ 0 h 6279540"/>
              <a:gd name="connsiteX0" fmla="*/ 0 w 5849989"/>
              <a:gd name="connsiteY0" fmla="*/ 6279540 h 6279540"/>
              <a:gd name="connsiteX1" fmla="*/ 5849989 w 5849989"/>
              <a:gd name="connsiteY1" fmla="*/ 0 h 6279540"/>
              <a:gd name="connsiteX0" fmla="*/ 0 w 5755249"/>
              <a:gd name="connsiteY0" fmla="*/ 6348520 h 6348520"/>
              <a:gd name="connsiteX1" fmla="*/ 5755249 w 5755249"/>
              <a:gd name="connsiteY1" fmla="*/ 0 h 6348520"/>
              <a:gd name="connsiteX0" fmla="*/ 0 w 5684194"/>
              <a:gd name="connsiteY0" fmla="*/ 6130085 h 6130085"/>
              <a:gd name="connsiteX1" fmla="*/ 5684194 w 5684194"/>
              <a:gd name="connsiteY1" fmla="*/ 0 h 6130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684194" h="6130085">
                <a:moveTo>
                  <a:pt x="0" y="6130085"/>
                </a:moveTo>
                <a:cubicBezTo>
                  <a:pt x="2366425" y="2121069"/>
                  <a:pt x="4153604" y="3601206"/>
                  <a:pt x="5684194" y="0"/>
                </a:cubicBezTo>
              </a:path>
            </a:pathLst>
          </a:custGeom>
          <a:ln w="889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59" name="Group 8">
            <a:extLst>
              <a:ext uri="{FF2B5EF4-FFF2-40B4-BE49-F238E27FC236}">
                <a16:creationId xmlns:a16="http://schemas.microsoft.com/office/drawing/2014/main" id="{96979829-447B-4780-AA51-239620DBC9FD}"/>
              </a:ext>
            </a:extLst>
          </p:cNvPr>
          <p:cNvGrpSpPr/>
          <p:nvPr/>
        </p:nvGrpSpPr>
        <p:grpSpPr>
          <a:xfrm>
            <a:off x="5655309" y="2270962"/>
            <a:ext cx="1417711" cy="766943"/>
            <a:chOff x="3995936" y="1994356"/>
            <a:chExt cx="1417711" cy="766943"/>
          </a:xfrm>
        </p:grpSpPr>
        <p:sp>
          <p:nvSpPr>
            <p:cNvPr id="260" name="TextBox 259">
              <a:extLst>
                <a:ext uri="{FF2B5EF4-FFF2-40B4-BE49-F238E27FC236}">
                  <a16:creationId xmlns:a16="http://schemas.microsoft.com/office/drawing/2014/main" id="{A7AB8A8C-1389-4562-A8BC-4A09E697E997}"/>
                </a:ext>
              </a:extLst>
            </p:cNvPr>
            <p:cNvSpPr txBox="1"/>
            <p:nvPr/>
          </p:nvSpPr>
          <p:spPr>
            <a:xfrm>
              <a:off x="4377232" y="2176524"/>
              <a:ext cx="655119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bg1"/>
                  </a:solidFill>
                  <a:cs typeface="Arial" pitchFamily="34" charset="0"/>
                </a:rPr>
                <a:t>01</a:t>
              </a:r>
              <a:endParaRPr lang="ko-KR" altLang="en-US" sz="3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D41EC4E6-160A-45AF-86B2-839843FAD42D}"/>
                </a:ext>
              </a:extLst>
            </p:cNvPr>
            <p:cNvSpPr txBox="1"/>
            <p:nvPr/>
          </p:nvSpPr>
          <p:spPr>
            <a:xfrm>
              <a:off x="3995936" y="1994356"/>
              <a:ext cx="14177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62" name="Group 11">
            <a:extLst>
              <a:ext uri="{FF2B5EF4-FFF2-40B4-BE49-F238E27FC236}">
                <a16:creationId xmlns:a16="http://schemas.microsoft.com/office/drawing/2014/main" id="{FFA68275-943B-436E-99CA-13EE4C7A3262}"/>
              </a:ext>
            </a:extLst>
          </p:cNvPr>
          <p:cNvGrpSpPr/>
          <p:nvPr/>
        </p:nvGrpSpPr>
        <p:grpSpPr>
          <a:xfrm>
            <a:off x="4359747" y="3322609"/>
            <a:ext cx="1417711" cy="751881"/>
            <a:chOff x="3995936" y="1994356"/>
            <a:chExt cx="1417711" cy="751881"/>
          </a:xfrm>
        </p:grpSpPr>
        <p:sp>
          <p:nvSpPr>
            <p:cNvPr id="263" name="TextBox 262">
              <a:extLst>
                <a:ext uri="{FF2B5EF4-FFF2-40B4-BE49-F238E27FC236}">
                  <a16:creationId xmlns:a16="http://schemas.microsoft.com/office/drawing/2014/main" id="{C0DF38A1-0170-43E5-85FD-9E536A2DC855}"/>
                </a:ext>
              </a:extLst>
            </p:cNvPr>
            <p:cNvSpPr txBox="1"/>
            <p:nvPr/>
          </p:nvSpPr>
          <p:spPr>
            <a:xfrm>
              <a:off x="4377232" y="2161462"/>
              <a:ext cx="655119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bg1"/>
                  </a:solidFill>
                  <a:cs typeface="Arial" pitchFamily="34" charset="0"/>
                </a:rPr>
                <a:t>03</a:t>
              </a:r>
              <a:endParaRPr lang="ko-KR" altLang="en-US" sz="3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4" name="TextBox 263">
              <a:extLst>
                <a:ext uri="{FF2B5EF4-FFF2-40B4-BE49-F238E27FC236}">
                  <a16:creationId xmlns:a16="http://schemas.microsoft.com/office/drawing/2014/main" id="{A0D5D626-AEB5-492E-8B1C-60B5965A6359}"/>
                </a:ext>
              </a:extLst>
            </p:cNvPr>
            <p:cNvSpPr txBox="1"/>
            <p:nvPr/>
          </p:nvSpPr>
          <p:spPr>
            <a:xfrm>
              <a:off x="3995936" y="1994356"/>
              <a:ext cx="14177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65" name="Group 14">
            <a:extLst>
              <a:ext uri="{FF2B5EF4-FFF2-40B4-BE49-F238E27FC236}">
                <a16:creationId xmlns:a16="http://schemas.microsoft.com/office/drawing/2014/main" id="{554E0C72-32AA-4069-9427-F42FA29B1C90}"/>
              </a:ext>
            </a:extLst>
          </p:cNvPr>
          <p:cNvGrpSpPr/>
          <p:nvPr/>
        </p:nvGrpSpPr>
        <p:grpSpPr>
          <a:xfrm>
            <a:off x="3064186" y="4359194"/>
            <a:ext cx="1417711" cy="766943"/>
            <a:chOff x="3995936" y="1994356"/>
            <a:chExt cx="1417711" cy="766943"/>
          </a:xfrm>
        </p:grpSpPr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358802F2-36D4-4D41-90A2-D46234DEC257}"/>
                </a:ext>
              </a:extLst>
            </p:cNvPr>
            <p:cNvSpPr txBox="1"/>
            <p:nvPr/>
          </p:nvSpPr>
          <p:spPr>
            <a:xfrm>
              <a:off x="4377232" y="2176524"/>
              <a:ext cx="655119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bg1"/>
                  </a:solidFill>
                  <a:cs typeface="Arial" pitchFamily="34" charset="0"/>
                </a:rPr>
                <a:t>05</a:t>
              </a:r>
              <a:endParaRPr lang="ko-KR" altLang="en-US" sz="3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C58AC483-CCF0-467C-AA4E-65EF73AB287F}"/>
                </a:ext>
              </a:extLst>
            </p:cNvPr>
            <p:cNvSpPr txBox="1"/>
            <p:nvPr/>
          </p:nvSpPr>
          <p:spPr>
            <a:xfrm>
              <a:off x="3995936" y="1994356"/>
              <a:ext cx="14177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68" name="Group 17">
            <a:extLst>
              <a:ext uri="{FF2B5EF4-FFF2-40B4-BE49-F238E27FC236}">
                <a16:creationId xmlns:a16="http://schemas.microsoft.com/office/drawing/2014/main" id="{65452FBD-3591-4C7A-9C5E-D9839E4468AA}"/>
              </a:ext>
            </a:extLst>
          </p:cNvPr>
          <p:cNvGrpSpPr/>
          <p:nvPr/>
        </p:nvGrpSpPr>
        <p:grpSpPr>
          <a:xfrm>
            <a:off x="5798568" y="5058602"/>
            <a:ext cx="1417711" cy="732719"/>
            <a:chOff x="3995936" y="1994356"/>
            <a:chExt cx="1417711" cy="732719"/>
          </a:xfrm>
        </p:grpSpPr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E67D2B25-B4D6-4B06-8DBA-08265295EC4B}"/>
                </a:ext>
              </a:extLst>
            </p:cNvPr>
            <p:cNvSpPr txBox="1"/>
            <p:nvPr/>
          </p:nvSpPr>
          <p:spPr>
            <a:xfrm>
              <a:off x="4377232" y="2142300"/>
              <a:ext cx="655119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bg1"/>
                  </a:solidFill>
                  <a:cs typeface="Arial" pitchFamily="34" charset="0"/>
                </a:rPr>
                <a:t>04</a:t>
              </a:r>
              <a:endParaRPr lang="ko-KR" altLang="en-US" sz="3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F0460F5C-DA88-4ED2-89FB-3EE6210FCC3C}"/>
                </a:ext>
              </a:extLst>
            </p:cNvPr>
            <p:cNvSpPr txBox="1"/>
            <p:nvPr/>
          </p:nvSpPr>
          <p:spPr>
            <a:xfrm>
              <a:off x="3995936" y="1994356"/>
              <a:ext cx="14177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71" name="Group 20">
            <a:extLst>
              <a:ext uri="{FF2B5EF4-FFF2-40B4-BE49-F238E27FC236}">
                <a16:creationId xmlns:a16="http://schemas.microsoft.com/office/drawing/2014/main" id="{D6000432-1AE3-4F56-A8B5-508D74573E7B}"/>
              </a:ext>
            </a:extLst>
          </p:cNvPr>
          <p:cNvGrpSpPr/>
          <p:nvPr/>
        </p:nvGrpSpPr>
        <p:grpSpPr>
          <a:xfrm>
            <a:off x="7485304" y="3798800"/>
            <a:ext cx="1417711" cy="729039"/>
            <a:chOff x="3995936" y="1994356"/>
            <a:chExt cx="1417711" cy="729039"/>
          </a:xfrm>
        </p:grpSpPr>
        <p:sp>
          <p:nvSpPr>
            <p:cNvPr id="272" name="TextBox 271">
              <a:extLst>
                <a:ext uri="{FF2B5EF4-FFF2-40B4-BE49-F238E27FC236}">
                  <a16:creationId xmlns:a16="http://schemas.microsoft.com/office/drawing/2014/main" id="{2D87BE2B-5C6B-4AEA-B68F-3C31D1654B8A}"/>
                </a:ext>
              </a:extLst>
            </p:cNvPr>
            <p:cNvSpPr txBox="1"/>
            <p:nvPr/>
          </p:nvSpPr>
          <p:spPr>
            <a:xfrm>
              <a:off x="4377232" y="2138620"/>
              <a:ext cx="655119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bg1"/>
                  </a:solidFill>
                  <a:cs typeface="Arial" pitchFamily="34" charset="0"/>
                </a:rPr>
                <a:t>02</a:t>
              </a:r>
              <a:endParaRPr lang="ko-KR" altLang="en-US" sz="3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544A3EC0-D002-4A67-A5D6-428DF8D0961A}"/>
                </a:ext>
              </a:extLst>
            </p:cNvPr>
            <p:cNvSpPr txBox="1"/>
            <p:nvPr/>
          </p:nvSpPr>
          <p:spPr>
            <a:xfrm>
              <a:off x="3995936" y="1994356"/>
              <a:ext cx="14177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74" name="TextBox 273">
            <a:extLst>
              <a:ext uri="{FF2B5EF4-FFF2-40B4-BE49-F238E27FC236}">
                <a16:creationId xmlns:a16="http://schemas.microsoft.com/office/drawing/2014/main" id="{866AC15E-5693-49CE-9BB3-B9647DAF030D}"/>
              </a:ext>
            </a:extLst>
          </p:cNvPr>
          <p:cNvSpPr txBox="1"/>
          <p:nvPr/>
        </p:nvSpPr>
        <p:spPr>
          <a:xfrm>
            <a:off x="3396654" y="2024379"/>
            <a:ext cx="216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B6C0FC9B-6999-49E8-A8B3-397F2B4E198F}"/>
              </a:ext>
            </a:extLst>
          </p:cNvPr>
          <p:cNvSpPr txBox="1"/>
          <p:nvPr/>
        </p:nvSpPr>
        <p:spPr>
          <a:xfrm>
            <a:off x="2100328" y="3085323"/>
            <a:ext cx="216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276" name="TextBox 275">
            <a:extLst>
              <a:ext uri="{FF2B5EF4-FFF2-40B4-BE49-F238E27FC236}">
                <a16:creationId xmlns:a16="http://schemas.microsoft.com/office/drawing/2014/main" id="{3B6ECDC1-A424-4B46-B922-E6FFE5E18B43}"/>
              </a:ext>
            </a:extLst>
          </p:cNvPr>
          <p:cNvSpPr txBox="1"/>
          <p:nvPr/>
        </p:nvSpPr>
        <p:spPr>
          <a:xfrm>
            <a:off x="9182376" y="3949008"/>
            <a:ext cx="216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277" name="TextBox 276">
            <a:extLst>
              <a:ext uri="{FF2B5EF4-FFF2-40B4-BE49-F238E27FC236}">
                <a16:creationId xmlns:a16="http://schemas.microsoft.com/office/drawing/2014/main" id="{480D92A8-67D8-42A0-BD96-16FEDA12E077}"/>
              </a:ext>
            </a:extLst>
          </p:cNvPr>
          <p:cNvSpPr txBox="1"/>
          <p:nvPr/>
        </p:nvSpPr>
        <p:spPr>
          <a:xfrm>
            <a:off x="7471807" y="5121214"/>
            <a:ext cx="216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id="{4002080C-AF61-44A3-A324-E2913E65DBCD}"/>
              </a:ext>
            </a:extLst>
          </p:cNvPr>
          <p:cNvSpPr txBox="1"/>
          <p:nvPr/>
        </p:nvSpPr>
        <p:spPr>
          <a:xfrm>
            <a:off x="804002" y="4146267"/>
            <a:ext cx="216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279" name="Isosceles Triangle 28">
            <a:extLst>
              <a:ext uri="{FF2B5EF4-FFF2-40B4-BE49-F238E27FC236}">
                <a16:creationId xmlns:a16="http://schemas.microsoft.com/office/drawing/2014/main" id="{4A4ABDAA-7789-4C29-8A9C-D647D95BD559}"/>
              </a:ext>
            </a:extLst>
          </p:cNvPr>
          <p:cNvSpPr/>
          <p:nvPr/>
        </p:nvSpPr>
        <p:spPr>
          <a:xfrm rot="1371778">
            <a:off x="8020413" y="1487364"/>
            <a:ext cx="613288" cy="528697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80" name="Isosceles Triangle 51">
            <a:extLst>
              <a:ext uri="{FF2B5EF4-FFF2-40B4-BE49-F238E27FC236}">
                <a16:creationId xmlns:a16="http://schemas.microsoft.com/office/drawing/2014/main" id="{8D9B59B1-15E3-402E-92D0-A91AFF0CA5AB}"/>
              </a:ext>
            </a:extLst>
          </p:cNvPr>
          <p:cNvSpPr/>
          <p:nvPr/>
        </p:nvSpPr>
        <p:spPr>
          <a:xfrm>
            <a:off x="4999300" y="4458934"/>
            <a:ext cx="304917" cy="223597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1" name="Rounded Rectangle 27">
            <a:extLst>
              <a:ext uri="{FF2B5EF4-FFF2-40B4-BE49-F238E27FC236}">
                <a16:creationId xmlns:a16="http://schemas.microsoft.com/office/drawing/2014/main" id="{EBDE3E48-9FC5-4877-BAC3-F430802784D4}"/>
              </a:ext>
            </a:extLst>
          </p:cNvPr>
          <p:cNvSpPr/>
          <p:nvPr/>
        </p:nvSpPr>
        <p:spPr>
          <a:xfrm>
            <a:off x="5128483" y="5381756"/>
            <a:ext cx="317145" cy="24361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2" name="Rounded Rectangle 7">
            <a:extLst>
              <a:ext uri="{FF2B5EF4-FFF2-40B4-BE49-F238E27FC236}">
                <a16:creationId xmlns:a16="http://schemas.microsoft.com/office/drawing/2014/main" id="{32E3D235-42A3-4913-B555-C3FDE73C0DDE}"/>
              </a:ext>
            </a:extLst>
          </p:cNvPr>
          <p:cNvSpPr/>
          <p:nvPr/>
        </p:nvSpPr>
        <p:spPr>
          <a:xfrm>
            <a:off x="6391454" y="3346618"/>
            <a:ext cx="322437" cy="27825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3" name="Round Same Side Corner Rectangle 36">
            <a:extLst>
              <a:ext uri="{FF2B5EF4-FFF2-40B4-BE49-F238E27FC236}">
                <a16:creationId xmlns:a16="http://schemas.microsoft.com/office/drawing/2014/main" id="{3F708A2B-A86F-45F2-8A23-F985C142748D}"/>
              </a:ext>
            </a:extLst>
          </p:cNvPr>
          <p:cNvSpPr/>
          <p:nvPr/>
        </p:nvSpPr>
        <p:spPr>
          <a:xfrm>
            <a:off x="6791682" y="4100172"/>
            <a:ext cx="327620" cy="259022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4" name="자유형 176">
            <a:extLst>
              <a:ext uri="{FF2B5EF4-FFF2-40B4-BE49-F238E27FC236}">
                <a16:creationId xmlns:a16="http://schemas.microsoft.com/office/drawing/2014/main" id="{E6371636-FB44-443D-825E-D98D75EF0C12}"/>
              </a:ext>
            </a:extLst>
          </p:cNvPr>
          <p:cNvSpPr/>
          <p:nvPr/>
        </p:nvSpPr>
        <p:spPr>
          <a:xfrm>
            <a:off x="3722539" y="5439194"/>
            <a:ext cx="372027" cy="390469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11198</TotalTime>
  <Words>120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20</cp:revision>
  <dcterms:created xsi:type="dcterms:W3CDTF">2018-02-18T19:39:47Z</dcterms:created>
  <dcterms:modified xsi:type="dcterms:W3CDTF">2018-04-06T02:20:17Z</dcterms:modified>
</cp:coreProperties>
</file>