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0" name="Group 16">
            <a:extLst>
              <a:ext uri="{FF2B5EF4-FFF2-40B4-BE49-F238E27FC236}">
                <a16:creationId xmlns:a16="http://schemas.microsoft.com/office/drawing/2014/main" id="{B3D08F72-FD18-406A-8B35-C0B5AD95DCEE}"/>
              </a:ext>
            </a:extLst>
          </p:cNvPr>
          <p:cNvGrpSpPr/>
          <p:nvPr/>
        </p:nvGrpSpPr>
        <p:grpSpPr>
          <a:xfrm>
            <a:off x="5448411" y="2366054"/>
            <a:ext cx="5785646" cy="3295686"/>
            <a:chOff x="3995936" y="2687633"/>
            <a:chExt cx="4428064" cy="2622911"/>
          </a:xfrm>
        </p:grpSpPr>
        <p:sp>
          <p:nvSpPr>
            <p:cNvPr id="181" name="Chevron 8">
              <a:extLst>
                <a:ext uri="{FF2B5EF4-FFF2-40B4-BE49-F238E27FC236}">
                  <a16:creationId xmlns:a16="http://schemas.microsoft.com/office/drawing/2014/main" id="{46DA2C3E-86F5-49C1-BFAD-11F18389E77F}"/>
                </a:ext>
              </a:extLst>
            </p:cNvPr>
            <p:cNvSpPr/>
            <p:nvPr/>
          </p:nvSpPr>
          <p:spPr>
            <a:xfrm>
              <a:off x="3995936" y="2687634"/>
              <a:ext cx="4428064" cy="2620001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2" name="Rectangle 10">
              <a:extLst>
                <a:ext uri="{FF2B5EF4-FFF2-40B4-BE49-F238E27FC236}">
                  <a16:creationId xmlns:a16="http://schemas.microsoft.com/office/drawing/2014/main" id="{D5452636-79DC-4937-80A4-0ACFAA3D4CA2}"/>
                </a:ext>
              </a:extLst>
            </p:cNvPr>
            <p:cNvSpPr/>
            <p:nvPr/>
          </p:nvSpPr>
          <p:spPr>
            <a:xfrm>
              <a:off x="3995936" y="2687633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83" name="Rectangle 10">
              <a:extLst>
                <a:ext uri="{FF2B5EF4-FFF2-40B4-BE49-F238E27FC236}">
                  <a16:creationId xmlns:a16="http://schemas.microsoft.com/office/drawing/2014/main" id="{365755E0-D95E-4509-838B-A12007B4308C}"/>
                </a:ext>
              </a:extLst>
            </p:cNvPr>
            <p:cNvSpPr/>
            <p:nvPr/>
          </p:nvSpPr>
          <p:spPr>
            <a:xfrm rot="10800000" flipH="1">
              <a:off x="3995936" y="4329100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84" name="TextBox 183">
            <a:extLst>
              <a:ext uri="{FF2B5EF4-FFF2-40B4-BE49-F238E27FC236}">
                <a16:creationId xmlns:a16="http://schemas.microsoft.com/office/drawing/2014/main" id="{F334826C-900B-42D2-A987-F21359D8682B}"/>
              </a:ext>
            </a:extLst>
          </p:cNvPr>
          <p:cNvSpPr txBox="1"/>
          <p:nvPr/>
        </p:nvSpPr>
        <p:spPr>
          <a:xfrm>
            <a:off x="5651404" y="3130336"/>
            <a:ext cx="291984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824F12CD-6EF2-4E80-996B-96401379D87E}"/>
              </a:ext>
            </a:extLst>
          </p:cNvPr>
          <p:cNvSpPr txBox="1"/>
          <p:nvPr/>
        </p:nvSpPr>
        <p:spPr>
          <a:xfrm>
            <a:off x="5651404" y="3839377"/>
            <a:ext cx="291984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0D4F5A33-562F-4CF0-AED4-7D3338F79CC8}"/>
              </a:ext>
            </a:extLst>
          </p:cNvPr>
          <p:cNvSpPr txBox="1"/>
          <p:nvPr/>
        </p:nvSpPr>
        <p:spPr>
          <a:xfrm>
            <a:off x="5651404" y="4548418"/>
            <a:ext cx="291984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3EE606AA-7817-472B-8756-F8E56DE93B79}"/>
              </a:ext>
            </a:extLst>
          </p:cNvPr>
          <p:cNvSpPr txBox="1"/>
          <p:nvPr/>
        </p:nvSpPr>
        <p:spPr>
          <a:xfrm>
            <a:off x="3975919" y="3558540"/>
            <a:ext cx="131272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40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4833082-5EA7-4F8D-9534-8C5F27A4C9FB}"/>
              </a:ext>
            </a:extLst>
          </p:cNvPr>
          <p:cNvSpPr txBox="1"/>
          <p:nvPr/>
        </p:nvSpPr>
        <p:spPr>
          <a:xfrm>
            <a:off x="3975919" y="2032714"/>
            <a:ext cx="131272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E4D9F8F3-55E1-4A97-844E-6AF07A4CDA73}"/>
              </a:ext>
            </a:extLst>
          </p:cNvPr>
          <p:cNvSpPr txBox="1"/>
          <p:nvPr/>
        </p:nvSpPr>
        <p:spPr>
          <a:xfrm>
            <a:off x="3975919" y="5084366"/>
            <a:ext cx="131272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3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90" name="Group 24">
            <a:extLst>
              <a:ext uri="{FF2B5EF4-FFF2-40B4-BE49-F238E27FC236}">
                <a16:creationId xmlns:a16="http://schemas.microsoft.com/office/drawing/2014/main" id="{8A401811-F8D6-46E6-B77F-3B3DD27F7DF7}"/>
              </a:ext>
            </a:extLst>
          </p:cNvPr>
          <p:cNvGrpSpPr/>
          <p:nvPr/>
        </p:nvGrpSpPr>
        <p:grpSpPr>
          <a:xfrm>
            <a:off x="904352" y="1919939"/>
            <a:ext cx="3051582" cy="1056546"/>
            <a:chOff x="-475010" y="1114177"/>
            <a:chExt cx="3859356" cy="1056546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0073C254-4515-4E0B-955D-6162360F2ED9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8EC8A4DE-C6A4-4ED4-809A-1D2AF1C67E08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193" name="Group 29">
            <a:extLst>
              <a:ext uri="{FF2B5EF4-FFF2-40B4-BE49-F238E27FC236}">
                <a16:creationId xmlns:a16="http://schemas.microsoft.com/office/drawing/2014/main" id="{5167DB93-FB3D-4F74-9CFB-E76FF14A698A}"/>
              </a:ext>
            </a:extLst>
          </p:cNvPr>
          <p:cNvGrpSpPr/>
          <p:nvPr/>
        </p:nvGrpSpPr>
        <p:grpSpPr>
          <a:xfrm>
            <a:off x="904352" y="3445765"/>
            <a:ext cx="3051582" cy="1056546"/>
            <a:chOff x="-475010" y="1114177"/>
            <a:chExt cx="3859356" cy="1056546"/>
          </a:xfrm>
        </p:grpSpPr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19334D94-0CE3-412E-B8D6-4918FC734178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B30B40FA-5F46-4C93-927C-D4E4F7320240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196" name="Group 32">
            <a:extLst>
              <a:ext uri="{FF2B5EF4-FFF2-40B4-BE49-F238E27FC236}">
                <a16:creationId xmlns:a16="http://schemas.microsoft.com/office/drawing/2014/main" id="{473F6D7F-5DF7-4CDB-98C3-F3E8CE182066}"/>
              </a:ext>
            </a:extLst>
          </p:cNvPr>
          <p:cNvGrpSpPr/>
          <p:nvPr/>
        </p:nvGrpSpPr>
        <p:grpSpPr>
          <a:xfrm>
            <a:off x="904352" y="4971591"/>
            <a:ext cx="3051582" cy="1056546"/>
            <a:chOff x="-475010" y="1114177"/>
            <a:chExt cx="3859356" cy="1056546"/>
          </a:xfrm>
        </p:grpSpPr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895071B8-CA3C-4668-888D-90DFB10E07F9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357116DB-4991-4B30-B3E9-E64AF426C306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119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2018-04-06T02:13:11Z</dcterms:modified>
</cp:coreProperties>
</file>