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0" name="Left-Right Arrow Callout 3">
            <a:extLst>
              <a:ext uri="{FF2B5EF4-FFF2-40B4-BE49-F238E27FC236}">
                <a16:creationId xmlns:a16="http://schemas.microsoft.com/office/drawing/2014/main" id="{5E58A184-F38A-4E7D-AC00-0B16B32045C5}"/>
              </a:ext>
            </a:extLst>
          </p:cNvPr>
          <p:cNvSpPr/>
          <p:nvPr/>
        </p:nvSpPr>
        <p:spPr>
          <a:xfrm>
            <a:off x="914400" y="1793342"/>
            <a:ext cx="10335928" cy="4320000"/>
          </a:xfrm>
          <a:prstGeom prst="leftRightArrowCallout">
            <a:avLst>
              <a:gd name="adj1" fmla="val 50000"/>
              <a:gd name="adj2" fmla="val 43262"/>
              <a:gd name="adj3" fmla="val 26287"/>
              <a:gd name="adj4" fmla="val 41488"/>
            </a:avLst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71" name="Group 4">
            <a:extLst>
              <a:ext uri="{FF2B5EF4-FFF2-40B4-BE49-F238E27FC236}">
                <a16:creationId xmlns:a16="http://schemas.microsoft.com/office/drawing/2014/main" id="{8F4A15F5-0204-4183-B9CB-DB101DE8F0FB}"/>
              </a:ext>
            </a:extLst>
          </p:cNvPr>
          <p:cNvGrpSpPr/>
          <p:nvPr/>
        </p:nvGrpSpPr>
        <p:grpSpPr>
          <a:xfrm>
            <a:off x="4320939" y="2106012"/>
            <a:ext cx="3522853" cy="3648732"/>
            <a:chOff x="2797481" y="1952072"/>
            <a:chExt cx="3581212" cy="3709176"/>
          </a:xfrm>
          <a:solidFill>
            <a:srgbClr val="F8A432"/>
          </a:solidFill>
        </p:grpSpPr>
        <p:sp>
          <p:nvSpPr>
            <p:cNvPr id="72" name="Block Arc 5">
              <a:extLst>
                <a:ext uri="{FF2B5EF4-FFF2-40B4-BE49-F238E27FC236}">
                  <a16:creationId xmlns:a16="http://schemas.microsoft.com/office/drawing/2014/main" id="{80343499-141F-49E3-A8ED-FC283BEA1B7B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Isosceles Triangle 6">
              <a:extLst>
                <a:ext uri="{FF2B5EF4-FFF2-40B4-BE49-F238E27FC236}">
                  <a16:creationId xmlns:a16="http://schemas.microsoft.com/office/drawing/2014/main" id="{C5F67D4C-2A78-4944-B4DA-8462589594E7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4" name="Group 7">
            <a:extLst>
              <a:ext uri="{FF2B5EF4-FFF2-40B4-BE49-F238E27FC236}">
                <a16:creationId xmlns:a16="http://schemas.microsoft.com/office/drawing/2014/main" id="{B7C415E5-BD0A-49C7-AB3E-273EF508CDB3}"/>
              </a:ext>
            </a:extLst>
          </p:cNvPr>
          <p:cNvGrpSpPr/>
          <p:nvPr/>
        </p:nvGrpSpPr>
        <p:grpSpPr>
          <a:xfrm rot="5400000">
            <a:off x="4320939" y="2124183"/>
            <a:ext cx="3522853" cy="3648732"/>
            <a:chOff x="2797481" y="1952072"/>
            <a:chExt cx="3581212" cy="3709176"/>
          </a:xfrm>
          <a:solidFill>
            <a:srgbClr val="8EC043"/>
          </a:solidFill>
        </p:grpSpPr>
        <p:sp>
          <p:nvSpPr>
            <p:cNvPr id="75" name="Block Arc 8">
              <a:extLst>
                <a:ext uri="{FF2B5EF4-FFF2-40B4-BE49-F238E27FC236}">
                  <a16:creationId xmlns:a16="http://schemas.microsoft.com/office/drawing/2014/main" id="{A1CB4DA9-138D-4594-8C49-6D5141E3668B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6" name="Isosceles Triangle 9">
              <a:extLst>
                <a:ext uri="{FF2B5EF4-FFF2-40B4-BE49-F238E27FC236}">
                  <a16:creationId xmlns:a16="http://schemas.microsoft.com/office/drawing/2014/main" id="{776BF1EB-7CF3-4887-AE94-570D052FC716}"/>
                </a:ext>
              </a:extLst>
            </p:cNvPr>
            <p:cNvSpPr/>
            <p:nvPr/>
          </p:nvSpPr>
          <p:spPr>
            <a:xfrm rot="3937994">
              <a:off x="3702897" y="2006587"/>
              <a:ext cx="790476" cy="6814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7" name="Group 10">
            <a:extLst>
              <a:ext uri="{FF2B5EF4-FFF2-40B4-BE49-F238E27FC236}">
                <a16:creationId xmlns:a16="http://schemas.microsoft.com/office/drawing/2014/main" id="{6A193ABA-FFE3-43CD-9159-04CD63B42242}"/>
              </a:ext>
            </a:extLst>
          </p:cNvPr>
          <p:cNvGrpSpPr/>
          <p:nvPr/>
        </p:nvGrpSpPr>
        <p:grpSpPr>
          <a:xfrm rot="10800000">
            <a:off x="4302769" y="2133269"/>
            <a:ext cx="3522853" cy="3648732"/>
            <a:chOff x="2797481" y="1952072"/>
            <a:chExt cx="3581212" cy="3709176"/>
          </a:xfrm>
          <a:solidFill>
            <a:srgbClr val="8EC043"/>
          </a:solidFill>
        </p:grpSpPr>
        <p:sp>
          <p:nvSpPr>
            <p:cNvPr id="78" name="Block Arc 11">
              <a:extLst>
                <a:ext uri="{FF2B5EF4-FFF2-40B4-BE49-F238E27FC236}">
                  <a16:creationId xmlns:a16="http://schemas.microsoft.com/office/drawing/2014/main" id="{796EA6F0-B0B7-435C-A4F5-F53AEF803A81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9" name="Isosceles Triangle 12">
              <a:extLst>
                <a:ext uri="{FF2B5EF4-FFF2-40B4-BE49-F238E27FC236}">
                  <a16:creationId xmlns:a16="http://schemas.microsoft.com/office/drawing/2014/main" id="{D03B23D7-76B7-4994-96E3-2780A1CE9FED}"/>
                </a:ext>
              </a:extLst>
            </p:cNvPr>
            <p:cNvSpPr/>
            <p:nvPr/>
          </p:nvSpPr>
          <p:spPr>
            <a:xfrm rot="3937994">
              <a:off x="3702896" y="2006587"/>
              <a:ext cx="790476" cy="68144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80" name="Group 13">
            <a:extLst>
              <a:ext uri="{FF2B5EF4-FFF2-40B4-BE49-F238E27FC236}">
                <a16:creationId xmlns:a16="http://schemas.microsoft.com/office/drawing/2014/main" id="{7D1F56DD-C518-4DB7-95EE-D364B605D768}"/>
              </a:ext>
            </a:extLst>
          </p:cNvPr>
          <p:cNvGrpSpPr/>
          <p:nvPr/>
        </p:nvGrpSpPr>
        <p:grpSpPr>
          <a:xfrm rot="16200000">
            <a:off x="4330024" y="2106014"/>
            <a:ext cx="3522853" cy="3648731"/>
            <a:chOff x="2797481" y="1952073"/>
            <a:chExt cx="3581212" cy="3709175"/>
          </a:xfrm>
          <a:solidFill>
            <a:srgbClr val="F8A432"/>
          </a:solidFill>
        </p:grpSpPr>
        <p:sp>
          <p:nvSpPr>
            <p:cNvPr id="81" name="Block Arc 14">
              <a:extLst>
                <a:ext uri="{FF2B5EF4-FFF2-40B4-BE49-F238E27FC236}">
                  <a16:creationId xmlns:a16="http://schemas.microsoft.com/office/drawing/2014/main" id="{35164A83-E6C5-4CF9-BD0C-E1458C6E4B6E}"/>
                </a:ext>
              </a:extLst>
            </p:cNvPr>
            <p:cNvSpPr/>
            <p:nvPr/>
          </p:nvSpPr>
          <p:spPr>
            <a:xfrm>
              <a:off x="2797481" y="2080036"/>
              <a:ext cx="3581212" cy="3581212"/>
            </a:xfrm>
            <a:prstGeom prst="blockArc">
              <a:avLst>
                <a:gd name="adj1" fmla="val 10800000"/>
                <a:gd name="adj2" fmla="val 14439694"/>
                <a:gd name="adj3" fmla="val 1153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Isosceles Triangle 15">
              <a:extLst>
                <a:ext uri="{FF2B5EF4-FFF2-40B4-BE49-F238E27FC236}">
                  <a16:creationId xmlns:a16="http://schemas.microsoft.com/office/drawing/2014/main" id="{560F8AF0-37A6-42D8-9032-323BCEA96B36}"/>
                </a:ext>
              </a:extLst>
            </p:cNvPr>
            <p:cNvSpPr/>
            <p:nvPr/>
          </p:nvSpPr>
          <p:spPr>
            <a:xfrm rot="3937994">
              <a:off x="3702895" y="2006588"/>
              <a:ext cx="790476" cy="68144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7FEF3C24-74AC-4A9D-BF62-8C1B7E469274}"/>
              </a:ext>
            </a:extLst>
          </p:cNvPr>
          <p:cNvSpPr txBox="1"/>
          <p:nvPr/>
        </p:nvSpPr>
        <p:spPr>
          <a:xfrm rot="2137910">
            <a:off x="5266940" y="2542175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CFF6125-62E8-49C2-BE12-9EA7F222A748}"/>
              </a:ext>
            </a:extLst>
          </p:cNvPr>
          <p:cNvSpPr txBox="1"/>
          <p:nvPr/>
        </p:nvSpPr>
        <p:spPr>
          <a:xfrm rot="18084260">
            <a:off x="4459606" y="2679213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C743CB3-1E25-4BFF-8A1F-C486FEAEAA60}"/>
              </a:ext>
            </a:extLst>
          </p:cNvPr>
          <p:cNvSpPr txBox="1"/>
          <p:nvPr/>
        </p:nvSpPr>
        <p:spPr>
          <a:xfrm rot="12859088">
            <a:off x="4666573" y="3556428"/>
            <a:ext cx="2262875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613F929-C2E6-4E9D-906C-270B8930DB13}"/>
              </a:ext>
            </a:extLst>
          </p:cNvPr>
          <p:cNvSpPr txBox="1"/>
          <p:nvPr/>
        </p:nvSpPr>
        <p:spPr>
          <a:xfrm rot="7362478">
            <a:off x="5461507" y="3371057"/>
            <a:ext cx="2262874" cy="180551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348932"/>
              </a:avLst>
            </a:prstTxWarp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" name="Oval 20">
            <a:extLst>
              <a:ext uri="{FF2B5EF4-FFF2-40B4-BE49-F238E27FC236}">
                <a16:creationId xmlns:a16="http://schemas.microsoft.com/office/drawing/2014/main" id="{7DD20EDB-6ADA-4717-A1FC-352AE85485AD}"/>
              </a:ext>
            </a:extLst>
          </p:cNvPr>
          <p:cNvSpPr/>
          <p:nvPr/>
        </p:nvSpPr>
        <p:spPr>
          <a:xfrm>
            <a:off x="5455528" y="3303542"/>
            <a:ext cx="1253672" cy="12536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8" name="Group 22">
            <a:extLst>
              <a:ext uri="{FF2B5EF4-FFF2-40B4-BE49-F238E27FC236}">
                <a16:creationId xmlns:a16="http://schemas.microsoft.com/office/drawing/2014/main" id="{029F714F-2A0B-4E92-80CA-9F8D346E4E16}"/>
              </a:ext>
            </a:extLst>
          </p:cNvPr>
          <p:cNvGrpSpPr/>
          <p:nvPr/>
        </p:nvGrpSpPr>
        <p:grpSpPr>
          <a:xfrm>
            <a:off x="8414217" y="3022096"/>
            <a:ext cx="1558359" cy="1842145"/>
            <a:chOff x="2551706" y="4283314"/>
            <a:chExt cx="664620" cy="187266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BC9ED996-D3E0-4942-A348-A1CF491B573A}"/>
                </a:ext>
              </a:extLst>
            </p:cNvPr>
            <p:cNvSpPr txBox="1"/>
            <p:nvPr/>
          </p:nvSpPr>
          <p:spPr>
            <a:xfrm>
              <a:off x="2551706" y="4560313"/>
              <a:ext cx="664620" cy="159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4956B834-EFE5-4B02-82D3-4F4B021F3D9C}"/>
                </a:ext>
              </a:extLst>
            </p:cNvPr>
            <p:cNvSpPr txBox="1"/>
            <p:nvPr/>
          </p:nvSpPr>
          <p:spPr>
            <a:xfrm>
              <a:off x="2551706" y="4283314"/>
              <a:ext cx="664620" cy="281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25">
            <a:extLst>
              <a:ext uri="{FF2B5EF4-FFF2-40B4-BE49-F238E27FC236}">
                <a16:creationId xmlns:a16="http://schemas.microsoft.com/office/drawing/2014/main" id="{6140BF34-BD5E-4D83-9743-7086097FD48E}"/>
              </a:ext>
            </a:extLst>
          </p:cNvPr>
          <p:cNvGrpSpPr/>
          <p:nvPr/>
        </p:nvGrpSpPr>
        <p:grpSpPr>
          <a:xfrm>
            <a:off x="2224013" y="3022096"/>
            <a:ext cx="1558359" cy="1842145"/>
            <a:chOff x="2551706" y="4283314"/>
            <a:chExt cx="664620" cy="1872662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2C318260-E428-4366-8564-BA8F2F9EB617}"/>
                </a:ext>
              </a:extLst>
            </p:cNvPr>
            <p:cNvSpPr txBox="1"/>
            <p:nvPr/>
          </p:nvSpPr>
          <p:spPr>
            <a:xfrm>
              <a:off x="2551706" y="4560313"/>
              <a:ext cx="664620" cy="159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2ADE15B-DEB5-4DCD-B1A4-D36FDA0A9FEA}"/>
                </a:ext>
              </a:extLst>
            </p:cNvPr>
            <p:cNvSpPr txBox="1"/>
            <p:nvPr/>
          </p:nvSpPr>
          <p:spPr>
            <a:xfrm>
              <a:off x="2551706" y="4283314"/>
              <a:ext cx="664620" cy="281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E964B11B-8D7C-425A-9938-F10603928C29}"/>
              </a:ext>
            </a:extLst>
          </p:cNvPr>
          <p:cNvSpPr txBox="1"/>
          <p:nvPr/>
        </p:nvSpPr>
        <p:spPr>
          <a:xfrm>
            <a:off x="5154942" y="3006961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15F6AFD0-25BE-4E23-8989-3DB4AAC2ACAC}"/>
              </a:ext>
            </a:extLst>
          </p:cNvPr>
          <p:cNvSpPr txBox="1"/>
          <p:nvPr/>
        </p:nvSpPr>
        <p:spPr>
          <a:xfrm>
            <a:off x="6133296" y="3006961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80D7AE0-0D22-45E8-BDF1-9FF817C89005}"/>
              </a:ext>
            </a:extLst>
          </p:cNvPr>
          <p:cNvSpPr txBox="1"/>
          <p:nvPr/>
        </p:nvSpPr>
        <p:spPr>
          <a:xfrm>
            <a:off x="5154942" y="4628893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Option A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F23F1EF-407A-4AB9-8605-850171D9B482}"/>
              </a:ext>
            </a:extLst>
          </p:cNvPr>
          <p:cNvSpPr txBox="1"/>
          <p:nvPr/>
        </p:nvSpPr>
        <p:spPr>
          <a:xfrm>
            <a:off x="6133296" y="4628893"/>
            <a:ext cx="9274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Option B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8" name="Block Arc 14">
            <a:extLst>
              <a:ext uri="{FF2B5EF4-FFF2-40B4-BE49-F238E27FC236}">
                <a16:creationId xmlns:a16="http://schemas.microsoft.com/office/drawing/2014/main" id="{638AC018-C30E-48ED-B6A9-392034781B71}"/>
              </a:ext>
            </a:extLst>
          </p:cNvPr>
          <p:cNvSpPr/>
          <p:nvPr/>
        </p:nvSpPr>
        <p:spPr>
          <a:xfrm rot="16200000">
            <a:off x="5820944" y="3686959"/>
            <a:ext cx="518992" cy="51933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2018-04-23T02:01:50Z</dcterms:modified>
</cp:coreProperties>
</file>