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1" name="Diagonal Stripe 1">
            <a:extLst>
              <a:ext uri="{FF2B5EF4-FFF2-40B4-BE49-F238E27FC236}">
                <a16:creationId xmlns:a16="http://schemas.microsoft.com/office/drawing/2014/main" id="{DA6428FB-00D8-4AD6-BC37-843A76112CCF}"/>
              </a:ext>
            </a:extLst>
          </p:cNvPr>
          <p:cNvSpPr/>
          <p:nvPr/>
        </p:nvSpPr>
        <p:spPr>
          <a:xfrm rot="2700000">
            <a:off x="1300323" y="3092539"/>
            <a:ext cx="1811464" cy="1811464"/>
          </a:xfrm>
          <a:prstGeom prst="diagStripe">
            <a:avLst>
              <a:gd name="adj" fmla="val 50216"/>
            </a:avLst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2" name="Diagonal Stripe 2">
            <a:extLst>
              <a:ext uri="{FF2B5EF4-FFF2-40B4-BE49-F238E27FC236}">
                <a16:creationId xmlns:a16="http://schemas.microsoft.com/office/drawing/2014/main" id="{5338CA3A-E5CE-445F-BBEB-3E5DA8A8B832}"/>
              </a:ext>
            </a:extLst>
          </p:cNvPr>
          <p:cNvSpPr/>
          <p:nvPr/>
        </p:nvSpPr>
        <p:spPr>
          <a:xfrm rot="13500000">
            <a:off x="3243033" y="3152571"/>
            <a:ext cx="1811464" cy="1811464"/>
          </a:xfrm>
          <a:prstGeom prst="diagStripe">
            <a:avLst>
              <a:gd name="adj" fmla="val 50398"/>
            </a:avLst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3" name="Diagonal Stripe 3">
            <a:extLst>
              <a:ext uri="{FF2B5EF4-FFF2-40B4-BE49-F238E27FC236}">
                <a16:creationId xmlns:a16="http://schemas.microsoft.com/office/drawing/2014/main" id="{F06AC569-B939-4AB3-89DC-F6FD2BC5B8C8}"/>
              </a:ext>
            </a:extLst>
          </p:cNvPr>
          <p:cNvSpPr/>
          <p:nvPr/>
        </p:nvSpPr>
        <p:spPr>
          <a:xfrm rot="13500000">
            <a:off x="7128453" y="3152571"/>
            <a:ext cx="1811464" cy="1811464"/>
          </a:xfrm>
          <a:prstGeom prst="diagStripe">
            <a:avLst>
              <a:gd name="adj" fmla="val 49488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4" name="Diagonal Stripe 4">
            <a:extLst>
              <a:ext uri="{FF2B5EF4-FFF2-40B4-BE49-F238E27FC236}">
                <a16:creationId xmlns:a16="http://schemas.microsoft.com/office/drawing/2014/main" id="{1B4694A4-447F-480F-BC1A-5A8006B6B641}"/>
              </a:ext>
            </a:extLst>
          </p:cNvPr>
          <p:cNvSpPr/>
          <p:nvPr/>
        </p:nvSpPr>
        <p:spPr>
          <a:xfrm rot="2700000">
            <a:off x="5185743" y="3092539"/>
            <a:ext cx="1811464" cy="1811464"/>
          </a:xfrm>
          <a:prstGeom prst="diagStripe">
            <a:avLst>
              <a:gd name="adj" fmla="val 49670"/>
            </a:avLst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5" name="Diagonal Stripe 5">
            <a:extLst>
              <a:ext uri="{FF2B5EF4-FFF2-40B4-BE49-F238E27FC236}">
                <a16:creationId xmlns:a16="http://schemas.microsoft.com/office/drawing/2014/main" id="{1B6B6ED7-12A5-4811-B79F-CB3FDFB59458}"/>
              </a:ext>
            </a:extLst>
          </p:cNvPr>
          <p:cNvSpPr/>
          <p:nvPr/>
        </p:nvSpPr>
        <p:spPr>
          <a:xfrm rot="2700000">
            <a:off x="9071164" y="3092539"/>
            <a:ext cx="1811464" cy="1811464"/>
          </a:xfrm>
          <a:prstGeom prst="diagStripe">
            <a:avLst>
              <a:gd name="adj" fmla="val 50034"/>
            </a:avLst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9D4F7111-0076-44BF-8B66-6C1311F84F6D}"/>
              </a:ext>
            </a:extLst>
          </p:cNvPr>
          <p:cNvSpPr txBox="1"/>
          <p:nvPr/>
        </p:nvSpPr>
        <p:spPr>
          <a:xfrm>
            <a:off x="1564713" y="3443689"/>
            <a:ext cx="1279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58C33117-57BA-4679-B11B-47CA7E65EBE7}"/>
              </a:ext>
            </a:extLst>
          </p:cNvPr>
          <p:cNvSpPr txBox="1"/>
          <p:nvPr/>
        </p:nvSpPr>
        <p:spPr>
          <a:xfrm>
            <a:off x="3508845" y="4142235"/>
            <a:ext cx="1279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8D7DDCD2-986D-497D-AD13-C9421FCD4EEE}"/>
              </a:ext>
            </a:extLst>
          </p:cNvPr>
          <p:cNvSpPr txBox="1"/>
          <p:nvPr/>
        </p:nvSpPr>
        <p:spPr>
          <a:xfrm>
            <a:off x="5451555" y="3443689"/>
            <a:ext cx="1279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715795F8-C32A-4387-B9BF-0A8CF52B1B75}"/>
              </a:ext>
            </a:extLst>
          </p:cNvPr>
          <p:cNvSpPr txBox="1"/>
          <p:nvPr/>
        </p:nvSpPr>
        <p:spPr>
          <a:xfrm>
            <a:off x="7393386" y="4142235"/>
            <a:ext cx="12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A07F6408-697F-4115-A0E4-35B07BCB455C}"/>
              </a:ext>
            </a:extLst>
          </p:cNvPr>
          <p:cNvSpPr txBox="1"/>
          <p:nvPr/>
        </p:nvSpPr>
        <p:spPr>
          <a:xfrm>
            <a:off x="9336976" y="3443689"/>
            <a:ext cx="1279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31" name="Group 11">
            <a:extLst>
              <a:ext uri="{FF2B5EF4-FFF2-40B4-BE49-F238E27FC236}">
                <a16:creationId xmlns:a16="http://schemas.microsoft.com/office/drawing/2014/main" id="{D2A5DB4C-DE42-4E38-944C-5AEE20088003}"/>
              </a:ext>
            </a:extLst>
          </p:cNvPr>
          <p:cNvGrpSpPr/>
          <p:nvPr/>
        </p:nvGrpSpPr>
        <p:grpSpPr>
          <a:xfrm>
            <a:off x="1451013" y="4105099"/>
            <a:ext cx="1510084" cy="2031326"/>
            <a:chOff x="819820" y="3646109"/>
            <a:chExt cx="1411829" cy="2031326"/>
          </a:xfrm>
          <a:noFill/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DFC4BA7F-54C5-41CD-BD82-A98833EFA381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EEB40294-DCFC-4803-BFB1-F63BF02EB468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4" name="Group 14">
            <a:extLst>
              <a:ext uri="{FF2B5EF4-FFF2-40B4-BE49-F238E27FC236}">
                <a16:creationId xmlns:a16="http://schemas.microsoft.com/office/drawing/2014/main" id="{F8877F36-669F-472F-B2C7-79D953FDEEC6}"/>
              </a:ext>
            </a:extLst>
          </p:cNvPr>
          <p:cNvGrpSpPr/>
          <p:nvPr/>
        </p:nvGrpSpPr>
        <p:grpSpPr>
          <a:xfrm>
            <a:off x="5336433" y="4105099"/>
            <a:ext cx="1510084" cy="2031326"/>
            <a:chOff x="819820" y="3646109"/>
            <a:chExt cx="1411829" cy="2031326"/>
          </a:xfrm>
          <a:noFill/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DA359CE3-44BE-4981-96E3-52E8AAD4C378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EA18F44C-73C2-4963-BE11-738FAECA5BDC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17">
            <a:extLst>
              <a:ext uri="{FF2B5EF4-FFF2-40B4-BE49-F238E27FC236}">
                <a16:creationId xmlns:a16="http://schemas.microsoft.com/office/drawing/2014/main" id="{E5C9F912-9F21-4A58-B83F-FE9FB91B63B3}"/>
              </a:ext>
            </a:extLst>
          </p:cNvPr>
          <p:cNvGrpSpPr/>
          <p:nvPr/>
        </p:nvGrpSpPr>
        <p:grpSpPr>
          <a:xfrm>
            <a:off x="9221855" y="4105099"/>
            <a:ext cx="1510084" cy="2031326"/>
            <a:chOff x="819820" y="3646109"/>
            <a:chExt cx="1411829" cy="2031326"/>
          </a:xfrm>
          <a:noFill/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AA8A7B63-6F04-4312-8F22-95C74B631234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AE41F0B8-F2F3-4C94-9534-EEE8CCA6449D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20">
            <a:extLst>
              <a:ext uri="{FF2B5EF4-FFF2-40B4-BE49-F238E27FC236}">
                <a16:creationId xmlns:a16="http://schemas.microsoft.com/office/drawing/2014/main" id="{2C4F620C-3B71-4475-85F0-A9E5053ABFC7}"/>
              </a:ext>
            </a:extLst>
          </p:cNvPr>
          <p:cNvGrpSpPr/>
          <p:nvPr/>
        </p:nvGrpSpPr>
        <p:grpSpPr>
          <a:xfrm>
            <a:off x="3393723" y="1907311"/>
            <a:ext cx="1510084" cy="2031326"/>
            <a:chOff x="819820" y="3646109"/>
            <a:chExt cx="1411829" cy="2031326"/>
          </a:xfrm>
          <a:noFill/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CF25A0A4-E185-47E4-936A-0DCDCFDAC498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BBEFB877-BF55-410F-8AEE-13C0E1FACE8F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" name="Group 23">
            <a:extLst>
              <a:ext uri="{FF2B5EF4-FFF2-40B4-BE49-F238E27FC236}">
                <a16:creationId xmlns:a16="http://schemas.microsoft.com/office/drawing/2014/main" id="{B6730286-2A78-4C65-8CD7-6475425ED97C}"/>
              </a:ext>
            </a:extLst>
          </p:cNvPr>
          <p:cNvGrpSpPr/>
          <p:nvPr/>
        </p:nvGrpSpPr>
        <p:grpSpPr>
          <a:xfrm>
            <a:off x="7279144" y="1907311"/>
            <a:ext cx="1510084" cy="2031326"/>
            <a:chOff x="819820" y="3646109"/>
            <a:chExt cx="1411829" cy="2031326"/>
          </a:xfrm>
          <a:noFill/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CE818965-B02D-4F46-944F-DC10048CE46B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CA5E4B27-A995-480A-B992-9A08DEE23A4E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" name="Isosceles Triangle 51">
            <a:extLst>
              <a:ext uri="{FF2B5EF4-FFF2-40B4-BE49-F238E27FC236}">
                <a16:creationId xmlns:a16="http://schemas.microsoft.com/office/drawing/2014/main" id="{A689C95F-6758-493B-90C3-4038DFD90030}"/>
              </a:ext>
            </a:extLst>
          </p:cNvPr>
          <p:cNvSpPr/>
          <p:nvPr/>
        </p:nvSpPr>
        <p:spPr>
          <a:xfrm>
            <a:off x="3923789" y="4886146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" name="Rectangle 15">
            <a:extLst>
              <a:ext uri="{FF2B5EF4-FFF2-40B4-BE49-F238E27FC236}">
                <a16:creationId xmlns:a16="http://schemas.microsoft.com/office/drawing/2014/main" id="{95D27DCD-1000-4AEB-9B6E-FBE52B8FB11C}"/>
              </a:ext>
            </a:extLst>
          </p:cNvPr>
          <p:cNvSpPr/>
          <p:nvPr/>
        </p:nvSpPr>
        <p:spPr>
          <a:xfrm rot="5400000">
            <a:off x="7881757" y="4852183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Rounded Rectangle 32">
            <a:extLst>
              <a:ext uri="{FF2B5EF4-FFF2-40B4-BE49-F238E27FC236}">
                <a16:creationId xmlns:a16="http://schemas.microsoft.com/office/drawing/2014/main" id="{26D1ECF0-C937-48E5-81BF-90EC9C34E292}"/>
              </a:ext>
            </a:extLst>
          </p:cNvPr>
          <p:cNvSpPr/>
          <p:nvPr/>
        </p:nvSpPr>
        <p:spPr>
          <a:xfrm>
            <a:off x="1998182" y="2881463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9" name="Rounded Rectangle 5">
            <a:extLst>
              <a:ext uri="{FF2B5EF4-FFF2-40B4-BE49-F238E27FC236}">
                <a16:creationId xmlns:a16="http://schemas.microsoft.com/office/drawing/2014/main" id="{58E63780-C423-4F9F-8816-79C6CCBDFF4C}"/>
              </a:ext>
            </a:extLst>
          </p:cNvPr>
          <p:cNvSpPr/>
          <p:nvPr/>
        </p:nvSpPr>
        <p:spPr>
          <a:xfrm flipH="1">
            <a:off x="5880759" y="283678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Rectangle 16">
            <a:extLst>
              <a:ext uri="{FF2B5EF4-FFF2-40B4-BE49-F238E27FC236}">
                <a16:creationId xmlns:a16="http://schemas.microsoft.com/office/drawing/2014/main" id="{DF3F313B-1918-4C98-8E40-0FCBFE4F1938}"/>
              </a:ext>
            </a:extLst>
          </p:cNvPr>
          <p:cNvSpPr/>
          <p:nvPr/>
        </p:nvSpPr>
        <p:spPr>
          <a:xfrm>
            <a:off x="9840942" y="2881463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11244</TotalTime>
  <Words>175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2018-04-20T03:39:58Z</dcterms:modified>
</cp:coreProperties>
</file>