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20" name="Oval 53">
            <a:extLst>
              <a:ext uri="{FF2B5EF4-FFF2-40B4-BE49-F238E27FC236}">
                <a16:creationId xmlns:a16="http://schemas.microsoft.com/office/drawing/2014/main" id="{D5C8FDE0-373D-464E-8E8B-E176E5635733}"/>
              </a:ext>
            </a:extLst>
          </p:cNvPr>
          <p:cNvSpPr/>
          <p:nvPr/>
        </p:nvSpPr>
        <p:spPr>
          <a:xfrm>
            <a:off x="7884283" y="3604344"/>
            <a:ext cx="914400" cy="9144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1" name="Oval 54">
            <a:extLst>
              <a:ext uri="{FF2B5EF4-FFF2-40B4-BE49-F238E27FC236}">
                <a16:creationId xmlns:a16="http://schemas.microsoft.com/office/drawing/2014/main" id="{76891077-8163-4CD3-B08A-7A25818D97BE}"/>
              </a:ext>
            </a:extLst>
          </p:cNvPr>
          <p:cNvSpPr/>
          <p:nvPr/>
        </p:nvSpPr>
        <p:spPr>
          <a:xfrm>
            <a:off x="7026797" y="1902929"/>
            <a:ext cx="914400" cy="9144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B5B7881A-9168-4DB3-99AC-50C8FE59E960}"/>
              </a:ext>
            </a:extLst>
          </p:cNvPr>
          <p:cNvSpPr txBox="1"/>
          <p:nvPr/>
        </p:nvSpPr>
        <p:spPr>
          <a:xfrm>
            <a:off x="7051951" y="2221630"/>
            <a:ext cx="8640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Option A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33722124-3D53-49B0-858A-B291FE3823C5}"/>
              </a:ext>
            </a:extLst>
          </p:cNvPr>
          <p:cNvSpPr txBox="1"/>
          <p:nvPr/>
        </p:nvSpPr>
        <p:spPr>
          <a:xfrm>
            <a:off x="7909436" y="3914451"/>
            <a:ext cx="8640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Option B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Oval 3">
            <a:extLst>
              <a:ext uri="{FF2B5EF4-FFF2-40B4-BE49-F238E27FC236}">
                <a16:creationId xmlns:a16="http://schemas.microsoft.com/office/drawing/2014/main" id="{9071D665-65DD-4451-A23C-0523E8A3187B}"/>
              </a:ext>
            </a:extLst>
          </p:cNvPr>
          <p:cNvSpPr/>
          <p:nvPr/>
        </p:nvSpPr>
        <p:spPr>
          <a:xfrm>
            <a:off x="4171281" y="1902929"/>
            <a:ext cx="914400" cy="914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5" name="Oval 50">
            <a:extLst>
              <a:ext uri="{FF2B5EF4-FFF2-40B4-BE49-F238E27FC236}">
                <a16:creationId xmlns:a16="http://schemas.microsoft.com/office/drawing/2014/main" id="{56582316-C541-49C8-A985-97460AB83B71}"/>
              </a:ext>
            </a:extLst>
          </p:cNvPr>
          <p:cNvSpPr/>
          <p:nvPr/>
        </p:nvSpPr>
        <p:spPr>
          <a:xfrm>
            <a:off x="3451762" y="3592689"/>
            <a:ext cx="914400" cy="914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6" name="Oval 51">
            <a:extLst>
              <a:ext uri="{FF2B5EF4-FFF2-40B4-BE49-F238E27FC236}">
                <a16:creationId xmlns:a16="http://schemas.microsoft.com/office/drawing/2014/main" id="{EA2AB8F9-A764-432E-BD39-4D69E6C84B49}"/>
              </a:ext>
            </a:extLst>
          </p:cNvPr>
          <p:cNvSpPr/>
          <p:nvPr/>
        </p:nvSpPr>
        <p:spPr>
          <a:xfrm>
            <a:off x="4171281" y="5204288"/>
            <a:ext cx="914400" cy="914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7" name="Oval 52">
            <a:extLst>
              <a:ext uri="{FF2B5EF4-FFF2-40B4-BE49-F238E27FC236}">
                <a16:creationId xmlns:a16="http://schemas.microsoft.com/office/drawing/2014/main" id="{0A9B1DAB-501D-46C5-98C0-C89A56EDEBC8}"/>
              </a:ext>
            </a:extLst>
          </p:cNvPr>
          <p:cNvSpPr/>
          <p:nvPr/>
        </p:nvSpPr>
        <p:spPr>
          <a:xfrm>
            <a:off x="7026797" y="5204288"/>
            <a:ext cx="914400" cy="9144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8" name="Pie 14">
            <a:extLst>
              <a:ext uri="{FF2B5EF4-FFF2-40B4-BE49-F238E27FC236}">
                <a16:creationId xmlns:a16="http://schemas.microsoft.com/office/drawing/2014/main" id="{F0F93B28-A0D0-466C-B128-146F80A5632B}"/>
              </a:ext>
            </a:extLst>
          </p:cNvPr>
          <p:cNvSpPr/>
          <p:nvPr/>
        </p:nvSpPr>
        <p:spPr>
          <a:xfrm rot="10800000">
            <a:off x="5774255" y="3337708"/>
            <a:ext cx="1430440" cy="1430440"/>
          </a:xfrm>
          <a:prstGeom prst="pie">
            <a:avLst>
              <a:gd name="adj1" fmla="val 0"/>
              <a:gd name="adj2" fmla="val 18048089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9" name="Pie 15">
            <a:extLst>
              <a:ext uri="{FF2B5EF4-FFF2-40B4-BE49-F238E27FC236}">
                <a16:creationId xmlns:a16="http://schemas.microsoft.com/office/drawing/2014/main" id="{1489680E-B195-4202-9DD8-AD7897AAB1A0}"/>
              </a:ext>
            </a:extLst>
          </p:cNvPr>
          <p:cNvSpPr/>
          <p:nvPr/>
        </p:nvSpPr>
        <p:spPr>
          <a:xfrm>
            <a:off x="5059017" y="3337691"/>
            <a:ext cx="1430456" cy="1430521"/>
          </a:xfrm>
          <a:custGeom>
            <a:avLst/>
            <a:gdLst>
              <a:gd name="connsiteX0" fmla="*/ 1430440 w 1430440"/>
              <a:gd name="connsiteY0" fmla="*/ 715220 h 1430440"/>
              <a:gd name="connsiteX1" fmla="*/ 901155 w 1430440"/>
              <a:gd name="connsiteY1" fmla="*/ 1405849 h 1430440"/>
              <a:gd name="connsiteX2" fmla="*/ 96675 w 1430440"/>
              <a:gd name="connsiteY2" fmla="*/ 1074305 h 1430440"/>
              <a:gd name="connsiteX3" fmla="*/ 207679 w 1430440"/>
              <a:gd name="connsiteY3" fmla="*/ 211294 h 1430440"/>
              <a:gd name="connsiteX4" fmla="*/ 1069875 w 1430440"/>
              <a:gd name="connsiteY4" fmla="*/ 94125 h 1430440"/>
              <a:gd name="connsiteX5" fmla="*/ 715220 w 1430440"/>
              <a:gd name="connsiteY5" fmla="*/ 715220 h 1430440"/>
              <a:gd name="connsiteX6" fmla="*/ 1430440 w 1430440"/>
              <a:gd name="connsiteY6" fmla="*/ 715220 h 1430440"/>
              <a:gd name="connsiteX0" fmla="*/ 1430456 w 1430456"/>
              <a:gd name="connsiteY0" fmla="*/ 715237 h 1430521"/>
              <a:gd name="connsiteX1" fmla="*/ 901171 w 1430456"/>
              <a:gd name="connsiteY1" fmla="*/ 1405866 h 1430521"/>
              <a:gd name="connsiteX2" fmla="*/ 96691 w 1430456"/>
              <a:gd name="connsiteY2" fmla="*/ 1074322 h 1430521"/>
              <a:gd name="connsiteX3" fmla="*/ 207695 w 1430456"/>
              <a:gd name="connsiteY3" fmla="*/ 211311 h 1430521"/>
              <a:gd name="connsiteX4" fmla="*/ 1069891 w 1430456"/>
              <a:gd name="connsiteY4" fmla="*/ 94142 h 1430521"/>
              <a:gd name="connsiteX5" fmla="*/ 715236 w 1430456"/>
              <a:gd name="connsiteY5" fmla="*/ 715237 h 1430521"/>
              <a:gd name="connsiteX6" fmla="*/ 1430456 w 1430456"/>
              <a:gd name="connsiteY6" fmla="*/ 715237 h 1430521"/>
              <a:gd name="connsiteX0" fmla="*/ 1430456 w 1430456"/>
              <a:gd name="connsiteY0" fmla="*/ 715237 h 1430521"/>
              <a:gd name="connsiteX1" fmla="*/ 901171 w 1430456"/>
              <a:gd name="connsiteY1" fmla="*/ 1405866 h 1430521"/>
              <a:gd name="connsiteX2" fmla="*/ 96691 w 1430456"/>
              <a:gd name="connsiteY2" fmla="*/ 1074322 h 1430521"/>
              <a:gd name="connsiteX3" fmla="*/ 207695 w 1430456"/>
              <a:gd name="connsiteY3" fmla="*/ 211311 h 1430521"/>
              <a:gd name="connsiteX4" fmla="*/ 1069891 w 1430456"/>
              <a:gd name="connsiteY4" fmla="*/ 94142 h 1430521"/>
              <a:gd name="connsiteX5" fmla="*/ 715236 w 1430456"/>
              <a:gd name="connsiteY5" fmla="*/ 715237 h 1430521"/>
              <a:gd name="connsiteX6" fmla="*/ 1430456 w 1430456"/>
              <a:gd name="connsiteY6" fmla="*/ 715237 h 1430521"/>
              <a:gd name="connsiteX0" fmla="*/ 1430456 w 1430456"/>
              <a:gd name="connsiteY0" fmla="*/ 715237 h 1430521"/>
              <a:gd name="connsiteX1" fmla="*/ 901171 w 1430456"/>
              <a:gd name="connsiteY1" fmla="*/ 1405866 h 1430521"/>
              <a:gd name="connsiteX2" fmla="*/ 96691 w 1430456"/>
              <a:gd name="connsiteY2" fmla="*/ 1074322 h 1430521"/>
              <a:gd name="connsiteX3" fmla="*/ 207695 w 1430456"/>
              <a:gd name="connsiteY3" fmla="*/ 211311 h 1430521"/>
              <a:gd name="connsiteX4" fmla="*/ 1069891 w 1430456"/>
              <a:gd name="connsiteY4" fmla="*/ 94142 h 1430521"/>
              <a:gd name="connsiteX5" fmla="*/ 715236 w 1430456"/>
              <a:gd name="connsiteY5" fmla="*/ 715237 h 1430521"/>
              <a:gd name="connsiteX6" fmla="*/ 1430456 w 1430456"/>
              <a:gd name="connsiteY6" fmla="*/ 715237 h 1430521"/>
              <a:gd name="connsiteX0" fmla="*/ 1430456 w 1430456"/>
              <a:gd name="connsiteY0" fmla="*/ 715237 h 1430521"/>
              <a:gd name="connsiteX1" fmla="*/ 901171 w 1430456"/>
              <a:gd name="connsiteY1" fmla="*/ 1405866 h 1430521"/>
              <a:gd name="connsiteX2" fmla="*/ 96691 w 1430456"/>
              <a:gd name="connsiteY2" fmla="*/ 1074322 h 1430521"/>
              <a:gd name="connsiteX3" fmla="*/ 207695 w 1430456"/>
              <a:gd name="connsiteY3" fmla="*/ 211311 h 1430521"/>
              <a:gd name="connsiteX4" fmla="*/ 1069891 w 1430456"/>
              <a:gd name="connsiteY4" fmla="*/ 94142 h 1430521"/>
              <a:gd name="connsiteX5" fmla="*/ 715236 w 1430456"/>
              <a:gd name="connsiteY5" fmla="*/ 715237 h 1430521"/>
              <a:gd name="connsiteX6" fmla="*/ 1430456 w 1430456"/>
              <a:gd name="connsiteY6" fmla="*/ 715237 h 1430521"/>
              <a:gd name="connsiteX0" fmla="*/ 1430456 w 1430456"/>
              <a:gd name="connsiteY0" fmla="*/ 715237 h 1430521"/>
              <a:gd name="connsiteX1" fmla="*/ 901171 w 1430456"/>
              <a:gd name="connsiteY1" fmla="*/ 1405866 h 1430521"/>
              <a:gd name="connsiteX2" fmla="*/ 96691 w 1430456"/>
              <a:gd name="connsiteY2" fmla="*/ 1074322 h 1430521"/>
              <a:gd name="connsiteX3" fmla="*/ 207695 w 1430456"/>
              <a:gd name="connsiteY3" fmla="*/ 211311 h 1430521"/>
              <a:gd name="connsiteX4" fmla="*/ 1069891 w 1430456"/>
              <a:gd name="connsiteY4" fmla="*/ 94142 h 1430521"/>
              <a:gd name="connsiteX5" fmla="*/ 715236 w 1430456"/>
              <a:gd name="connsiteY5" fmla="*/ 715237 h 1430521"/>
              <a:gd name="connsiteX6" fmla="*/ 1430456 w 1430456"/>
              <a:gd name="connsiteY6" fmla="*/ 715237 h 1430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30456" h="1430521">
                <a:moveTo>
                  <a:pt x="1430456" y="715237"/>
                </a:moveTo>
                <a:cubicBezTo>
                  <a:pt x="1430456" y="1038633"/>
                  <a:pt x="1213448" y="1321793"/>
                  <a:pt x="901171" y="1405866"/>
                </a:cubicBezTo>
                <a:cubicBezTo>
                  <a:pt x="588894" y="1489939"/>
                  <a:pt x="259055" y="1354005"/>
                  <a:pt x="96691" y="1074322"/>
                </a:cubicBezTo>
                <a:cubicBezTo>
                  <a:pt x="-65674" y="794639"/>
                  <a:pt x="-20162" y="440802"/>
                  <a:pt x="207695" y="211311"/>
                </a:cubicBezTo>
                <a:cubicBezTo>
                  <a:pt x="435552" y="-18180"/>
                  <a:pt x="789055" y="-66220"/>
                  <a:pt x="1069891" y="94142"/>
                </a:cubicBezTo>
                <a:cubicBezTo>
                  <a:pt x="749268" y="310698"/>
                  <a:pt x="726297" y="584404"/>
                  <a:pt x="715236" y="715237"/>
                </a:cubicBezTo>
                <a:lnTo>
                  <a:pt x="1430456" y="71523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30" name="직사각형 113">
            <a:extLst>
              <a:ext uri="{FF2B5EF4-FFF2-40B4-BE49-F238E27FC236}">
                <a16:creationId xmlns:a16="http://schemas.microsoft.com/office/drawing/2014/main" id="{7E8E2FE7-5CB9-482C-A929-6517E24ED3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9202" y="2715389"/>
            <a:ext cx="117074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400" b="1" dirty="0">
                <a:solidFill>
                  <a:schemeClr val="accent4"/>
                </a:solidFill>
                <a:cs typeface="Arial" charset="0"/>
              </a:rPr>
              <a:t>Text Here</a:t>
            </a:r>
            <a:endParaRPr lang="ko-KR" altLang="en-US" sz="1400" dirty="0">
              <a:solidFill>
                <a:schemeClr val="accent4"/>
              </a:solidFill>
            </a:endParaRPr>
          </a:p>
        </p:txBody>
      </p:sp>
      <p:sp>
        <p:nvSpPr>
          <p:cNvPr id="131" name="직사각형 113">
            <a:extLst>
              <a:ext uri="{FF2B5EF4-FFF2-40B4-BE49-F238E27FC236}">
                <a16:creationId xmlns:a16="http://schemas.microsoft.com/office/drawing/2014/main" id="{114EF77E-95F2-4CDD-8A51-D8A710ACCE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3071" y="5081911"/>
            <a:ext cx="117074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400" b="1" dirty="0">
                <a:solidFill>
                  <a:schemeClr val="accent3"/>
                </a:solidFill>
                <a:cs typeface="Arial" charset="0"/>
              </a:rPr>
              <a:t>Text Here</a:t>
            </a:r>
            <a:endParaRPr lang="ko-KR" altLang="en-US" sz="1400" dirty="0">
              <a:solidFill>
                <a:schemeClr val="accent3"/>
              </a:solidFill>
            </a:endParaRP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B3E3B09C-A983-4A33-A4F3-8D27E9811CD1}"/>
              </a:ext>
            </a:extLst>
          </p:cNvPr>
          <p:cNvSpPr txBox="1"/>
          <p:nvPr/>
        </p:nvSpPr>
        <p:spPr>
          <a:xfrm>
            <a:off x="7051951" y="5522989"/>
            <a:ext cx="8640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Option C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F501100E-F9E6-430F-8ABC-8BCA0DC17A3B}"/>
              </a:ext>
            </a:extLst>
          </p:cNvPr>
          <p:cNvSpPr txBox="1"/>
          <p:nvPr/>
        </p:nvSpPr>
        <p:spPr>
          <a:xfrm>
            <a:off x="4200848" y="5522989"/>
            <a:ext cx="8640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Option F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B1096014-AEBD-43A3-9470-B102C17FC3EA}"/>
              </a:ext>
            </a:extLst>
          </p:cNvPr>
          <p:cNvSpPr txBox="1"/>
          <p:nvPr/>
        </p:nvSpPr>
        <p:spPr>
          <a:xfrm>
            <a:off x="3476915" y="3911391"/>
            <a:ext cx="8640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Option 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5E9AF12D-463D-44BD-AC7D-7A2522048265}"/>
              </a:ext>
            </a:extLst>
          </p:cNvPr>
          <p:cNvSpPr txBox="1"/>
          <p:nvPr/>
        </p:nvSpPr>
        <p:spPr>
          <a:xfrm>
            <a:off x="4200848" y="2221630"/>
            <a:ext cx="8640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Option D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cxnSp>
        <p:nvCxnSpPr>
          <p:cNvPr id="136" name="Straight Arrow Connector 26">
            <a:extLst>
              <a:ext uri="{FF2B5EF4-FFF2-40B4-BE49-F238E27FC236}">
                <a16:creationId xmlns:a16="http://schemas.microsoft.com/office/drawing/2014/main" id="{767D4677-871E-4062-AC7D-25B719BFB9AA}"/>
              </a:ext>
            </a:extLst>
          </p:cNvPr>
          <p:cNvCxnSpPr>
            <a:cxnSpLocks/>
          </p:cNvCxnSpPr>
          <p:nvPr/>
        </p:nvCxnSpPr>
        <p:spPr>
          <a:xfrm flipH="1" flipV="1">
            <a:off x="5029782" y="2754934"/>
            <a:ext cx="405233" cy="648000"/>
          </a:xfrm>
          <a:prstGeom prst="straightConnector1">
            <a:avLst/>
          </a:prstGeom>
          <a:ln w="25400">
            <a:solidFill>
              <a:schemeClr val="accent4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Arrow Connector 27">
            <a:extLst>
              <a:ext uri="{FF2B5EF4-FFF2-40B4-BE49-F238E27FC236}">
                <a16:creationId xmlns:a16="http://schemas.microsoft.com/office/drawing/2014/main" id="{761228AE-13B9-4ECE-81FB-CDF23D6EF59D}"/>
              </a:ext>
            </a:extLst>
          </p:cNvPr>
          <p:cNvCxnSpPr/>
          <p:nvPr/>
        </p:nvCxnSpPr>
        <p:spPr>
          <a:xfrm flipH="1">
            <a:off x="4409815" y="4049889"/>
            <a:ext cx="648000" cy="2"/>
          </a:xfrm>
          <a:prstGeom prst="straightConnector1">
            <a:avLst/>
          </a:prstGeom>
          <a:ln w="25400">
            <a:solidFill>
              <a:schemeClr val="accent4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28">
            <a:extLst>
              <a:ext uri="{FF2B5EF4-FFF2-40B4-BE49-F238E27FC236}">
                <a16:creationId xmlns:a16="http://schemas.microsoft.com/office/drawing/2014/main" id="{B379F141-8CB3-4B6B-8479-3578825FA30C}"/>
              </a:ext>
            </a:extLst>
          </p:cNvPr>
          <p:cNvCxnSpPr/>
          <p:nvPr/>
        </p:nvCxnSpPr>
        <p:spPr>
          <a:xfrm flipH="1">
            <a:off x="5054312" y="4695802"/>
            <a:ext cx="405235" cy="648000"/>
          </a:xfrm>
          <a:prstGeom prst="straightConnector1">
            <a:avLst/>
          </a:prstGeom>
          <a:ln w="25400">
            <a:solidFill>
              <a:schemeClr val="accent4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Arrow Connector 29">
            <a:extLst>
              <a:ext uri="{FF2B5EF4-FFF2-40B4-BE49-F238E27FC236}">
                <a16:creationId xmlns:a16="http://schemas.microsoft.com/office/drawing/2014/main" id="{A7B4186E-93A0-4252-A6EB-4F854C111C44}"/>
              </a:ext>
            </a:extLst>
          </p:cNvPr>
          <p:cNvCxnSpPr>
            <a:cxnSpLocks/>
          </p:cNvCxnSpPr>
          <p:nvPr/>
        </p:nvCxnSpPr>
        <p:spPr>
          <a:xfrm flipV="1">
            <a:off x="6819168" y="2753519"/>
            <a:ext cx="338080" cy="648000"/>
          </a:xfrm>
          <a:prstGeom prst="straightConnector1">
            <a:avLst/>
          </a:prstGeom>
          <a:ln w="25400">
            <a:solidFill>
              <a:schemeClr val="accent3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30">
            <a:extLst>
              <a:ext uri="{FF2B5EF4-FFF2-40B4-BE49-F238E27FC236}">
                <a16:creationId xmlns:a16="http://schemas.microsoft.com/office/drawing/2014/main" id="{D9769A27-0482-4830-9142-55413755FA77}"/>
              </a:ext>
            </a:extLst>
          </p:cNvPr>
          <p:cNvCxnSpPr/>
          <p:nvPr/>
        </p:nvCxnSpPr>
        <p:spPr>
          <a:xfrm>
            <a:off x="7184135" y="4052593"/>
            <a:ext cx="648000" cy="2"/>
          </a:xfrm>
          <a:prstGeom prst="straightConnector1">
            <a:avLst/>
          </a:prstGeom>
          <a:ln w="25400">
            <a:solidFill>
              <a:schemeClr val="accent3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Arrow Connector 31">
            <a:extLst>
              <a:ext uri="{FF2B5EF4-FFF2-40B4-BE49-F238E27FC236}">
                <a16:creationId xmlns:a16="http://schemas.microsoft.com/office/drawing/2014/main" id="{D8B7FA0E-A3C6-4FD0-8318-4F790AC0985C}"/>
              </a:ext>
            </a:extLst>
          </p:cNvPr>
          <p:cNvCxnSpPr/>
          <p:nvPr/>
        </p:nvCxnSpPr>
        <p:spPr>
          <a:xfrm>
            <a:off x="6709949" y="4679952"/>
            <a:ext cx="360587" cy="648000"/>
          </a:xfrm>
          <a:prstGeom prst="straightConnector1">
            <a:avLst/>
          </a:prstGeom>
          <a:ln w="25400">
            <a:solidFill>
              <a:schemeClr val="accent3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2" name="Group 32">
            <a:extLst>
              <a:ext uri="{FF2B5EF4-FFF2-40B4-BE49-F238E27FC236}">
                <a16:creationId xmlns:a16="http://schemas.microsoft.com/office/drawing/2014/main" id="{92AF4D00-7A9E-47E4-9965-A097222118E3}"/>
              </a:ext>
            </a:extLst>
          </p:cNvPr>
          <p:cNvGrpSpPr/>
          <p:nvPr/>
        </p:nvGrpSpPr>
        <p:grpSpPr>
          <a:xfrm>
            <a:off x="8089742" y="1898464"/>
            <a:ext cx="2357003" cy="923330"/>
            <a:chOff x="2551705" y="4283314"/>
            <a:chExt cx="2357003" cy="923330"/>
          </a:xfrm>
        </p:grpSpPr>
        <p:sp>
          <p:nvSpPr>
            <p:cNvPr id="143" name="TextBox 142">
              <a:extLst>
                <a:ext uri="{FF2B5EF4-FFF2-40B4-BE49-F238E27FC236}">
                  <a16:creationId xmlns:a16="http://schemas.microsoft.com/office/drawing/2014/main" id="{202ED1EE-F526-4914-99C0-E928E8DA44DD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id="{475D34E0-3B89-4E47-B30D-A682A5966662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5" name="Group 35">
            <a:extLst>
              <a:ext uri="{FF2B5EF4-FFF2-40B4-BE49-F238E27FC236}">
                <a16:creationId xmlns:a16="http://schemas.microsoft.com/office/drawing/2014/main" id="{2A14906D-696A-42B1-8908-24B9D30A6C89}"/>
              </a:ext>
            </a:extLst>
          </p:cNvPr>
          <p:cNvGrpSpPr/>
          <p:nvPr/>
        </p:nvGrpSpPr>
        <p:grpSpPr>
          <a:xfrm>
            <a:off x="8978813" y="3570171"/>
            <a:ext cx="2336966" cy="923330"/>
            <a:chOff x="2551705" y="4283314"/>
            <a:chExt cx="2357003" cy="923330"/>
          </a:xfrm>
        </p:grpSpPr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7FEB4645-C427-404D-8D6E-41F2EBEE27C0}"/>
                </a:ext>
              </a:extLst>
            </p:cNvPr>
            <p:cNvSpPr txBox="1"/>
            <p:nvPr/>
          </p:nvSpPr>
          <p:spPr>
            <a:xfrm>
              <a:off x="2551707" y="4560313"/>
              <a:ext cx="23570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7" name="TextBox 146">
              <a:extLst>
                <a:ext uri="{FF2B5EF4-FFF2-40B4-BE49-F238E27FC236}">
                  <a16:creationId xmlns:a16="http://schemas.microsoft.com/office/drawing/2014/main" id="{B722EB7F-0D87-42E2-B722-5E43A6344BC8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8" name="Group 38">
            <a:extLst>
              <a:ext uri="{FF2B5EF4-FFF2-40B4-BE49-F238E27FC236}">
                <a16:creationId xmlns:a16="http://schemas.microsoft.com/office/drawing/2014/main" id="{6B647C8E-28B5-4B6B-8C57-1B1370EAFAC0}"/>
              </a:ext>
            </a:extLst>
          </p:cNvPr>
          <p:cNvGrpSpPr/>
          <p:nvPr/>
        </p:nvGrpSpPr>
        <p:grpSpPr>
          <a:xfrm>
            <a:off x="8089742" y="5199823"/>
            <a:ext cx="2357003" cy="923330"/>
            <a:chOff x="2551705" y="4283314"/>
            <a:chExt cx="2357003" cy="923330"/>
          </a:xfrm>
        </p:grpSpPr>
        <p:sp>
          <p:nvSpPr>
            <p:cNvPr id="149" name="TextBox 148">
              <a:extLst>
                <a:ext uri="{FF2B5EF4-FFF2-40B4-BE49-F238E27FC236}">
                  <a16:creationId xmlns:a16="http://schemas.microsoft.com/office/drawing/2014/main" id="{EA5F3226-24C8-4384-A03B-75CF87E8412B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E2E132B8-77EA-41EC-AF56-3E20D7689BA5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1" name="Group 41">
            <a:extLst>
              <a:ext uri="{FF2B5EF4-FFF2-40B4-BE49-F238E27FC236}">
                <a16:creationId xmlns:a16="http://schemas.microsoft.com/office/drawing/2014/main" id="{74F4423A-98CB-4CC1-ABCC-7B5434842BEA}"/>
              </a:ext>
            </a:extLst>
          </p:cNvPr>
          <p:cNvGrpSpPr/>
          <p:nvPr/>
        </p:nvGrpSpPr>
        <p:grpSpPr>
          <a:xfrm>
            <a:off x="1670713" y="1898464"/>
            <a:ext cx="2357003" cy="923330"/>
            <a:chOff x="2551705" y="4283314"/>
            <a:chExt cx="2357003" cy="923330"/>
          </a:xfrm>
        </p:grpSpPr>
        <p:sp>
          <p:nvSpPr>
            <p:cNvPr id="152" name="TextBox 151">
              <a:extLst>
                <a:ext uri="{FF2B5EF4-FFF2-40B4-BE49-F238E27FC236}">
                  <a16:creationId xmlns:a16="http://schemas.microsoft.com/office/drawing/2014/main" id="{76F08D87-56B9-4041-BD17-790930914E54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3" name="TextBox 152">
              <a:extLst>
                <a:ext uri="{FF2B5EF4-FFF2-40B4-BE49-F238E27FC236}">
                  <a16:creationId xmlns:a16="http://schemas.microsoft.com/office/drawing/2014/main" id="{0177F453-DCAE-49CA-A66C-254254AF82CE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4" name="Group 44">
            <a:extLst>
              <a:ext uri="{FF2B5EF4-FFF2-40B4-BE49-F238E27FC236}">
                <a16:creationId xmlns:a16="http://schemas.microsoft.com/office/drawing/2014/main" id="{4AD43C64-E86F-4D44-91CF-B683EEE0A51D}"/>
              </a:ext>
            </a:extLst>
          </p:cNvPr>
          <p:cNvGrpSpPr/>
          <p:nvPr/>
        </p:nvGrpSpPr>
        <p:grpSpPr>
          <a:xfrm>
            <a:off x="948837" y="3578798"/>
            <a:ext cx="2336966" cy="923330"/>
            <a:chOff x="2551705" y="4283314"/>
            <a:chExt cx="2357003" cy="923330"/>
          </a:xfrm>
        </p:grpSpPr>
        <p:sp>
          <p:nvSpPr>
            <p:cNvPr id="155" name="TextBox 154">
              <a:extLst>
                <a:ext uri="{FF2B5EF4-FFF2-40B4-BE49-F238E27FC236}">
                  <a16:creationId xmlns:a16="http://schemas.microsoft.com/office/drawing/2014/main" id="{2CDE6393-9CF9-4D06-A574-680EC9A3108A}"/>
                </a:ext>
              </a:extLst>
            </p:cNvPr>
            <p:cNvSpPr txBox="1"/>
            <p:nvPr/>
          </p:nvSpPr>
          <p:spPr>
            <a:xfrm>
              <a:off x="2551707" y="4560313"/>
              <a:ext cx="23570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329FAC57-9807-4826-A9AF-5D2B60293CEB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7" name="Group 47">
            <a:extLst>
              <a:ext uri="{FF2B5EF4-FFF2-40B4-BE49-F238E27FC236}">
                <a16:creationId xmlns:a16="http://schemas.microsoft.com/office/drawing/2014/main" id="{CF070C75-554E-4366-839C-7E6C183E3C73}"/>
              </a:ext>
            </a:extLst>
          </p:cNvPr>
          <p:cNvGrpSpPr/>
          <p:nvPr/>
        </p:nvGrpSpPr>
        <p:grpSpPr>
          <a:xfrm>
            <a:off x="1670713" y="5199823"/>
            <a:ext cx="2357003" cy="923330"/>
            <a:chOff x="2551705" y="4283314"/>
            <a:chExt cx="2357003" cy="923330"/>
          </a:xfrm>
        </p:grpSpPr>
        <p:sp>
          <p:nvSpPr>
            <p:cNvPr id="158" name="TextBox 157">
              <a:extLst>
                <a:ext uri="{FF2B5EF4-FFF2-40B4-BE49-F238E27FC236}">
                  <a16:creationId xmlns:a16="http://schemas.microsoft.com/office/drawing/2014/main" id="{95726547-CA15-45A5-BEC1-580228BB4641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9" name="TextBox 158">
              <a:extLst>
                <a:ext uri="{FF2B5EF4-FFF2-40B4-BE49-F238E27FC236}">
                  <a16:creationId xmlns:a16="http://schemas.microsoft.com/office/drawing/2014/main" id="{64027248-A337-46AF-A13B-DC0108AF2C08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60" name="Rectangle 9">
            <a:extLst>
              <a:ext uri="{FF2B5EF4-FFF2-40B4-BE49-F238E27FC236}">
                <a16:creationId xmlns:a16="http://schemas.microsoft.com/office/drawing/2014/main" id="{3BEF9CD5-B7CF-4109-B767-2FDD74513168}"/>
              </a:ext>
            </a:extLst>
          </p:cNvPr>
          <p:cNvSpPr/>
          <p:nvPr/>
        </p:nvSpPr>
        <p:spPr>
          <a:xfrm>
            <a:off x="5772134" y="4207048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61" name="Rounded Rectangle 5">
            <a:extLst>
              <a:ext uri="{FF2B5EF4-FFF2-40B4-BE49-F238E27FC236}">
                <a16:creationId xmlns:a16="http://schemas.microsoft.com/office/drawing/2014/main" id="{C47ED231-B162-4462-AFB4-0C2D97BE9744}"/>
              </a:ext>
            </a:extLst>
          </p:cNvPr>
          <p:cNvSpPr/>
          <p:nvPr/>
        </p:nvSpPr>
        <p:spPr>
          <a:xfrm flipH="1">
            <a:off x="6134091" y="3592689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11159</TotalTime>
  <Words>146</Words>
  <Application>Microsoft Office PowerPoint</Application>
  <PresentationFormat>와이드스크린</PresentationFormat>
  <Paragraphs>23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14</cp:revision>
  <dcterms:created xsi:type="dcterms:W3CDTF">2018-02-18T19:39:47Z</dcterms:created>
  <dcterms:modified xsi:type="dcterms:W3CDTF">2018-04-12T01:44:46Z</dcterms:modified>
</cp:coreProperties>
</file>