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cxnSp>
        <p:nvCxnSpPr>
          <p:cNvPr id="202" name="Straight Connector 36">
            <a:extLst>
              <a:ext uri="{FF2B5EF4-FFF2-40B4-BE49-F238E27FC236}">
                <a16:creationId xmlns:a16="http://schemas.microsoft.com/office/drawing/2014/main" id="{3C522771-70D3-405E-95F8-2A937F08DF74}"/>
              </a:ext>
            </a:extLst>
          </p:cNvPr>
          <p:cNvCxnSpPr>
            <a:cxnSpLocks/>
          </p:cNvCxnSpPr>
          <p:nvPr/>
        </p:nvCxnSpPr>
        <p:spPr>
          <a:xfrm flipV="1">
            <a:off x="1688808" y="1949932"/>
            <a:ext cx="11363" cy="1800000"/>
          </a:xfrm>
          <a:prstGeom prst="line">
            <a:avLst/>
          </a:prstGeom>
          <a:ln w="25400">
            <a:solidFill>
              <a:schemeClr val="accent6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3" name="Group 39">
            <a:extLst>
              <a:ext uri="{FF2B5EF4-FFF2-40B4-BE49-F238E27FC236}">
                <a16:creationId xmlns:a16="http://schemas.microsoft.com/office/drawing/2014/main" id="{490D2F8E-C9E7-4771-AC38-73F05639CF74}"/>
              </a:ext>
            </a:extLst>
          </p:cNvPr>
          <p:cNvGrpSpPr/>
          <p:nvPr/>
        </p:nvGrpSpPr>
        <p:grpSpPr>
          <a:xfrm>
            <a:off x="1853621" y="1964185"/>
            <a:ext cx="1759674" cy="1280741"/>
            <a:chOff x="4965552" y="1736224"/>
            <a:chExt cx="1759674" cy="1280741"/>
          </a:xfrm>
        </p:grpSpPr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7BC1BF50-FF46-48FF-B392-6BB93CF54EF4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F4CADC10-10F8-4A21-A63B-785B5B3DA140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06" name="Straight Connector 42">
            <a:extLst>
              <a:ext uri="{FF2B5EF4-FFF2-40B4-BE49-F238E27FC236}">
                <a16:creationId xmlns:a16="http://schemas.microsoft.com/office/drawing/2014/main" id="{2A4F7396-7424-4880-9DBA-1E887E4E4A7F}"/>
              </a:ext>
            </a:extLst>
          </p:cNvPr>
          <p:cNvCxnSpPr/>
          <p:nvPr/>
        </p:nvCxnSpPr>
        <p:spPr>
          <a:xfrm flipV="1">
            <a:off x="5459563" y="1949932"/>
            <a:ext cx="0" cy="1800000"/>
          </a:xfrm>
          <a:prstGeom prst="line">
            <a:avLst/>
          </a:prstGeom>
          <a:ln w="25400">
            <a:solidFill>
              <a:schemeClr val="accent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7" name="Group 43">
            <a:extLst>
              <a:ext uri="{FF2B5EF4-FFF2-40B4-BE49-F238E27FC236}">
                <a16:creationId xmlns:a16="http://schemas.microsoft.com/office/drawing/2014/main" id="{DDF9D605-D669-455E-80EA-02B14EF4C838}"/>
              </a:ext>
            </a:extLst>
          </p:cNvPr>
          <p:cNvGrpSpPr/>
          <p:nvPr/>
        </p:nvGrpSpPr>
        <p:grpSpPr>
          <a:xfrm>
            <a:off x="5618775" y="1964185"/>
            <a:ext cx="1759674" cy="1280741"/>
            <a:chOff x="4965552" y="1736224"/>
            <a:chExt cx="1759674" cy="1280741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CA896325-CB8A-4AD8-B9A1-C8C9B1648A10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E1A4CE26-6C4B-4B43-BAED-060B23B3340C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cxnSp>
        <p:nvCxnSpPr>
          <p:cNvPr id="210" name="Straight Connector 46">
            <a:extLst>
              <a:ext uri="{FF2B5EF4-FFF2-40B4-BE49-F238E27FC236}">
                <a16:creationId xmlns:a16="http://schemas.microsoft.com/office/drawing/2014/main" id="{E6931D42-2759-4F61-BCAA-EE811691D977}"/>
              </a:ext>
            </a:extLst>
          </p:cNvPr>
          <p:cNvCxnSpPr/>
          <p:nvPr/>
        </p:nvCxnSpPr>
        <p:spPr>
          <a:xfrm flipH="1" flipV="1">
            <a:off x="9218955" y="1949932"/>
            <a:ext cx="162" cy="1800000"/>
          </a:xfrm>
          <a:prstGeom prst="line">
            <a:avLst/>
          </a:prstGeom>
          <a:ln w="25400">
            <a:solidFill>
              <a:schemeClr val="accent4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1" name="Group 47">
            <a:extLst>
              <a:ext uri="{FF2B5EF4-FFF2-40B4-BE49-F238E27FC236}">
                <a16:creationId xmlns:a16="http://schemas.microsoft.com/office/drawing/2014/main" id="{929758AF-C684-4851-B21B-376C6CC07E00}"/>
              </a:ext>
            </a:extLst>
          </p:cNvPr>
          <p:cNvGrpSpPr/>
          <p:nvPr/>
        </p:nvGrpSpPr>
        <p:grpSpPr>
          <a:xfrm>
            <a:off x="9383931" y="1964185"/>
            <a:ext cx="1759674" cy="1280741"/>
            <a:chOff x="4965552" y="1736224"/>
            <a:chExt cx="1759674" cy="1280741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C0AC5B31-A8BA-4045-86EC-F8D0F1E2F0A9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4F23AB27-9982-4D58-94A4-2DE3CF685D09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cxnSp>
        <p:nvCxnSpPr>
          <p:cNvPr id="214" name="Straight Connector 52">
            <a:extLst>
              <a:ext uri="{FF2B5EF4-FFF2-40B4-BE49-F238E27FC236}">
                <a16:creationId xmlns:a16="http://schemas.microsoft.com/office/drawing/2014/main" id="{D015976A-07E3-4C09-ABE4-432EECE3AEA2}"/>
              </a:ext>
            </a:extLst>
          </p:cNvPr>
          <p:cNvCxnSpPr/>
          <p:nvPr/>
        </p:nvCxnSpPr>
        <p:spPr>
          <a:xfrm flipV="1">
            <a:off x="3579867" y="4102769"/>
            <a:ext cx="0" cy="1800000"/>
          </a:xfrm>
          <a:prstGeom prst="line">
            <a:avLst/>
          </a:prstGeom>
          <a:ln w="25400">
            <a:solidFill>
              <a:schemeClr val="accent1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5" name="Group 53">
            <a:extLst>
              <a:ext uri="{FF2B5EF4-FFF2-40B4-BE49-F238E27FC236}">
                <a16:creationId xmlns:a16="http://schemas.microsoft.com/office/drawing/2014/main" id="{DC0A8B03-681F-4129-AA9F-EC366A6C0FC3}"/>
              </a:ext>
            </a:extLst>
          </p:cNvPr>
          <p:cNvGrpSpPr/>
          <p:nvPr/>
        </p:nvGrpSpPr>
        <p:grpSpPr>
          <a:xfrm>
            <a:off x="3736198" y="4602890"/>
            <a:ext cx="1759674" cy="1280741"/>
            <a:chOff x="4965552" y="1736224"/>
            <a:chExt cx="1759674" cy="1280741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6A4F8AA6-951B-445C-9F76-6066697D7EC3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359BC9B0-4E66-46E8-B379-37918D07CAAA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cxnSp>
        <p:nvCxnSpPr>
          <p:cNvPr id="218" name="Straight Connector 56">
            <a:extLst>
              <a:ext uri="{FF2B5EF4-FFF2-40B4-BE49-F238E27FC236}">
                <a16:creationId xmlns:a16="http://schemas.microsoft.com/office/drawing/2014/main" id="{E127C15B-DCA1-4AD8-9A7F-F8ECAD01AFA9}"/>
              </a:ext>
            </a:extLst>
          </p:cNvPr>
          <p:cNvCxnSpPr/>
          <p:nvPr/>
        </p:nvCxnSpPr>
        <p:spPr>
          <a:xfrm flipV="1">
            <a:off x="7339259" y="4102769"/>
            <a:ext cx="0" cy="1800000"/>
          </a:xfrm>
          <a:prstGeom prst="line">
            <a:avLst/>
          </a:prstGeom>
          <a:ln w="25400">
            <a:solidFill>
              <a:schemeClr val="accent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9" name="Group 57">
            <a:extLst>
              <a:ext uri="{FF2B5EF4-FFF2-40B4-BE49-F238E27FC236}">
                <a16:creationId xmlns:a16="http://schemas.microsoft.com/office/drawing/2014/main" id="{D8133254-3C0E-4541-B618-2CF419890580}"/>
              </a:ext>
            </a:extLst>
          </p:cNvPr>
          <p:cNvGrpSpPr/>
          <p:nvPr/>
        </p:nvGrpSpPr>
        <p:grpSpPr>
          <a:xfrm>
            <a:off x="7501353" y="4602890"/>
            <a:ext cx="1759674" cy="1280741"/>
            <a:chOff x="4965552" y="1736224"/>
            <a:chExt cx="1759674" cy="1280741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3695EF25-FE7A-4EDF-AE59-735B6E9F14E4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3E54F694-EE69-43AF-9743-92EC4179C57C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DC6D67DC-FFD9-42B5-8F9C-615B2B5D94C7}"/>
              </a:ext>
            </a:extLst>
          </p:cNvPr>
          <p:cNvSpPr txBox="1"/>
          <p:nvPr/>
        </p:nvSpPr>
        <p:spPr>
          <a:xfrm>
            <a:off x="1099593" y="4126065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2015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65CA68D6-18C0-4ED5-B0A2-7F4D4F56F17A}"/>
              </a:ext>
            </a:extLst>
          </p:cNvPr>
          <p:cNvSpPr txBox="1"/>
          <p:nvPr/>
        </p:nvSpPr>
        <p:spPr>
          <a:xfrm>
            <a:off x="4861345" y="413434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6203AC8C-C5F0-42C8-9DC0-DF30F13B47CC}"/>
              </a:ext>
            </a:extLst>
          </p:cNvPr>
          <p:cNvSpPr txBox="1"/>
          <p:nvPr/>
        </p:nvSpPr>
        <p:spPr>
          <a:xfrm>
            <a:off x="8623097" y="4142621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87809A2E-97B3-480C-A6F1-18D2AADEEB73}"/>
              </a:ext>
            </a:extLst>
          </p:cNvPr>
          <p:cNvSpPr txBox="1"/>
          <p:nvPr/>
        </p:nvSpPr>
        <p:spPr>
          <a:xfrm>
            <a:off x="2980469" y="320606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8D41FCA6-6201-4DE0-804B-801F52C7D6C9}"/>
              </a:ext>
            </a:extLst>
          </p:cNvPr>
          <p:cNvSpPr txBox="1"/>
          <p:nvPr/>
        </p:nvSpPr>
        <p:spPr>
          <a:xfrm>
            <a:off x="6742221" y="3214341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6CE1C5C8-80D7-4A56-9FD1-4D5EA1106A54}"/>
              </a:ext>
            </a:extLst>
          </p:cNvPr>
          <p:cNvGrpSpPr/>
          <p:nvPr/>
        </p:nvGrpSpPr>
        <p:grpSpPr>
          <a:xfrm>
            <a:off x="940255" y="3646062"/>
            <a:ext cx="10391884" cy="550376"/>
            <a:chOff x="940255" y="3646062"/>
            <a:chExt cx="10391884" cy="550376"/>
          </a:xfrm>
        </p:grpSpPr>
        <p:sp>
          <p:nvSpPr>
            <p:cNvPr id="227" name="Oval 2">
              <a:extLst>
                <a:ext uri="{FF2B5EF4-FFF2-40B4-BE49-F238E27FC236}">
                  <a16:creationId xmlns:a16="http://schemas.microsoft.com/office/drawing/2014/main" id="{E0571B8A-488A-4BBF-9749-ECA783601DFC}"/>
                </a:ext>
              </a:extLst>
            </p:cNvPr>
            <p:cNvSpPr/>
            <p:nvPr/>
          </p:nvSpPr>
          <p:spPr>
            <a:xfrm>
              <a:off x="940255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28" name="Oval 4">
              <a:extLst>
                <a:ext uri="{FF2B5EF4-FFF2-40B4-BE49-F238E27FC236}">
                  <a16:creationId xmlns:a16="http://schemas.microsoft.com/office/drawing/2014/main" id="{90E30FBD-F026-4B8A-8428-E32950386099}"/>
                </a:ext>
              </a:extLst>
            </p:cNvPr>
            <p:cNvSpPr/>
            <p:nvPr/>
          </p:nvSpPr>
          <p:spPr>
            <a:xfrm>
              <a:off x="1228236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29" name="Oval 5">
              <a:extLst>
                <a:ext uri="{FF2B5EF4-FFF2-40B4-BE49-F238E27FC236}">
                  <a16:creationId xmlns:a16="http://schemas.microsoft.com/office/drawing/2014/main" id="{7345F67A-F1B5-4CE8-ACC9-0B4D11E68AD2}"/>
                </a:ext>
              </a:extLst>
            </p:cNvPr>
            <p:cNvSpPr/>
            <p:nvPr/>
          </p:nvSpPr>
          <p:spPr>
            <a:xfrm>
              <a:off x="1956598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0" name="Oval 6">
              <a:extLst>
                <a:ext uri="{FF2B5EF4-FFF2-40B4-BE49-F238E27FC236}">
                  <a16:creationId xmlns:a16="http://schemas.microsoft.com/office/drawing/2014/main" id="{3C2924A7-7BE4-4144-9164-57A486BB5E34}"/>
                </a:ext>
              </a:extLst>
            </p:cNvPr>
            <p:cNvSpPr/>
            <p:nvPr/>
          </p:nvSpPr>
          <p:spPr>
            <a:xfrm>
              <a:off x="253256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1" name="Oval 7">
              <a:extLst>
                <a:ext uri="{FF2B5EF4-FFF2-40B4-BE49-F238E27FC236}">
                  <a16:creationId xmlns:a16="http://schemas.microsoft.com/office/drawing/2014/main" id="{785E50B1-293D-41A3-82B2-875304ACA2CE}"/>
                </a:ext>
              </a:extLst>
            </p:cNvPr>
            <p:cNvSpPr/>
            <p:nvPr/>
          </p:nvSpPr>
          <p:spPr>
            <a:xfrm>
              <a:off x="2820541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2" name="Oval 8">
              <a:extLst>
                <a:ext uri="{FF2B5EF4-FFF2-40B4-BE49-F238E27FC236}">
                  <a16:creationId xmlns:a16="http://schemas.microsoft.com/office/drawing/2014/main" id="{61182F88-F570-4B01-955E-90A319A2D055}"/>
                </a:ext>
              </a:extLst>
            </p:cNvPr>
            <p:cNvSpPr/>
            <p:nvPr/>
          </p:nvSpPr>
          <p:spPr>
            <a:xfrm>
              <a:off x="3108522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3" name="Oval 9">
              <a:extLst>
                <a:ext uri="{FF2B5EF4-FFF2-40B4-BE49-F238E27FC236}">
                  <a16:creationId xmlns:a16="http://schemas.microsoft.com/office/drawing/2014/main" id="{F3ADF9AE-0216-4D92-A28A-42ADAA328EB4}"/>
                </a:ext>
              </a:extLst>
            </p:cNvPr>
            <p:cNvSpPr/>
            <p:nvPr/>
          </p:nvSpPr>
          <p:spPr>
            <a:xfrm>
              <a:off x="3836884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4" name="Oval 10">
              <a:extLst>
                <a:ext uri="{FF2B5EF4-FFF2-40B4-BE49-F238E27FC236}">
                  <a16:creationId xmlns:a16="http://schemas.microsoft.com/office/drawing/2014/main" id="{FD0A18F7-6D5F-4659-A52E-31B60C84B51F}"/>
                </a:ext>
              </a:extLst>
            </p:cNvPr>
            <p:cNvSpPr/>
            <p:nvPr/>
          </p:nvSpPr>
          <p:spPr>
            <a:xfrm>
              <a:off x="4412846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5" name="Oval 11">
              <a:extLst>
                <a:ext uri="{FF2B5EF4-FFF2-40B4-BE49-F238E27FC236}">
                  <a16:creationId xmlns:a16="http://schemas.microsoft.com/office/drawing/2014/main" id="{4BCBC019-5D0F-47FE-87B9-58BAABFEEF2A}"/>
                </a:ext>
              </a:extLst>
            </p:cNvPr>
            <p:cNvSpPr/>
            <p:nvPr/>
          </p:nvSpPr>
          <p:spPr>
            <a:xfrm>
              <a:off x="4700827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6" name="Oval 12">
              <a:extLst>
                <a:ext uri="{FF2B5EF4-FFF2-40B4-BE49-F238E27FC236}">
                  <a16:creationId xmlns:a16="http://schemas.microsoft.com/office/drawing/2014/main" id="{BC1BF411-FF00-463B-9D91-A19AC9067C2F}"/>
                </a:ext>
              </a:extLst>
            </p:cNvPr>
            <p:cNvSpPr/>
            <p:nvPr/>
          </p:nvSpPr>
          <p:spPr>
            <a:xfrm>
              <a:off x="4988808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7" name="Oval 13">
              <a:extLst>
                <a:ext uri="{FF2B5EF4-FFF2-40B4-BE49-F238E27FC236}">
                  <a16:creationId xmlns:a16="http://schemas.microsoft.com/office/drawing/2014/main" id="{12AA142F-1D64-4FB5-A989-A246542CF29D}"/>
                </a:ext>
              </a:extLst>
            </p:cNvPr>
            <p:cNvSpPr/>
            <p:nvPr/>
          </p:nvSpPr>
          <p:spPr>
            <a:xfrm>
              <a:off x="571717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8" name="Oval 14">
              <a:extLst>
                <a:ext uri="{FF2B5EF4-FFF2-40B4-BE49-F238E27FC236}">
                  <a16:creationId xmlns:a16="http://schemas.microsoft.com/office/drawing/2014/main" id="{2E0A707D-05ED-48F5-A546-088CC7E58C02}"/>
                </a:ext>
              </a:extLst>
            </p:cNvPr>
            <p:cNvSpPr/>
            <p:nvPr/>
          </p:nvSpPr>
          <p:spPr>
            <a:xfrm>
              <a:off x="6293132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9" name="Oval 15">
              <a:extLst>
                <a:ext uri="{FF2B5EF4-FFF2-40B4-BE49-F238E27FC236}">
                  <a16:creationId xmlns:a16="http://schemas.microsoft.com/office/drawing/2014/main" id="{E1113660-694F-4485-81D2-B13A7BD9C937}"/>
                </a:ext>
              </a:extLst>
            </p:cNvPr>
            <p:cNvSpPr/>
            <p:nvPr/>
          </p:nvSpPr>
          <p:spPr>
            <a:xfrm>
              <a:off x="6581113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0" name="Oval 16">
              <a:extLst>
                <a:ext uri="{FF2B5EF4-FFF2-40B4-BE49-F238E27FC236}">
                  <a16:creationId xmlns:a16="http://schemas.microsoft.com/office/drawing/2014/main" id="{9F8FF9BE-DFB9-4D32-8736-1BB719850AFA}"/>
                </a:ext>
              </a:extLst>
            </p:cNvPr>
            <p:cNvSpPr/>
            <p:nvPr/>
          </p:nvSpPr>
          <p:spPr>
            <a:xfrm>
              <a:off x="6869094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1" name="Oval 17">
              <a:extLst>
                <a:ext uri="{FF2B5EF4-FFF2-40B4-BE49-F238E27FC236}">
                  <a16:creationId xmlns:a16="http://schemas.microsoft.com/office/drawing/2014/main" id="{7453D31B-1691-41C2-8FCD-5C74E3BF5CB3}"/>
                </a:ext>
              </a:extLst>
            </p:cNvPr>
            <p:cNvSpPr/>
            <p:nvPr/>
          </p:nvSpPr>
          <p:spPr>
            <a:xfrm>
              <a:off x="7597456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2" name="Oval 18">
              <a:extLst>
                <a:ext uri="{FF2B5EF4-FFF2-40B4-BE49-F238E27FC236}">
                  <a16:creationId xmlns:a16="http://schemas.microsoft.com/office/drawing/2014/main" id="{F04779E7-4573-4884-A3CF-1A53E84022EC}"/>
                </a:ext>
              </a:extLst>
            </p:cNvPr>
            <p:cNvSpPr/>
            <p:nvPr/>
          </p:nvSpPr>
          <p:spPr>
            <a:xfrm>
              <a:off x="8173418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3" name="Oval 19">
              <a:extLst>
                <a:ext uri="{FF2B5EF4-FFF2-40B4-BE49-F238E27FC236}">
                  <a16:creationId xmlns:a16="http://schemas.microsoft.com/office/drawing/2014/main" id="{1551AD02-1FEE-4A82-905A-1175D089DA8B}"/>
                </a:ext>
              </a:extLst>
            </p:cNvPr>
            <p:cNvSpPr/>
            <p:nvPr/>
          </p:nvSpPr>
          <p:spPr>
            <a:xfrm>
              <a:off x="8461399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4" name="Oval 20">
              <a:extLst>
                <a:ext uri="{FF2B5EF4-FFF2-40B4-BE49-F238E27FC236}">
                  <a16:creationId xmlns:a16="http://schemas.microsoft.com/office/drawing/2014/main" id="{EE62289A-F2AB-4041-BAF1-BF882D50C3D1}"/>
                </a:ext>
              </a:extLst>
            </p:cNvPr>
            <p:cNvSpPr/>
            <p:nvPr/>
          </p:nvSpPr>
          <p:spPr>
            <a:xfrm>
              <a:off x="874938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5" name="Oval 21">
              <a:extLst>
                <a:ext uri="{FF2B5EF4-FFF2-40B4-BE49-F238E27FC236}">
                  <a16:creationId xmlns:a16="http://schemas.microsoft.com/office/drawing/2014/main" id="{DD132B13-4382-4FB6-9A72-308BAC0F46B7}"/>
                </a:ext>
              </a:extLst>
            </p:cNvPr>
            <p:cNvSpPr/>
            <p:nvPr/>
          </p:nvSpPr>
          <p:spPr>
            <a:xfrm>
              <a:off x="9477742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46" name="Group 27">
              <a:extLst>
                <a:ext uri="{FF2B5EF4-FFF2-40B4-BE49-F238E27FC236}">
                  <a16:creationId xmlns:a16="http://schemas.microsoft.com/office/drawing/2014/main" id="{F5B22EAB-D1B1-455D-965A-8294718EA80A}"/>
                </a:ext>
              </a:extLst>
            </p:cNvPr>
            <p:cNvGrpSpPr/>
            <p:nvPr/>
          </p:nvGrpSpPr>
          <p:grpSpPr>
            <a:xfrm>
              <a:off x="10640653" y="3646062"/>
              <a:ext cx="691486" cy="550376"/>
              <a:chOff x="6546734" y="4469326"/>
              <a:chExt cx="691486" cy="550376"/>
            </a:xfrm>
            <a:solidFill>
              <a:schemeClr val="bg1">
                <a:lumMod val="75000"/>
              </a:schemeClr>
            </a:solidFill>
          </p:grpSpPr>
          <p:sp>
            <p:nvSpPr>
              <p:cNvPr id="247" name="Rounded Rectangle 25">
                <a:extLst>
                  <a:ext uri="{FF2B5EF4-FFF2-40B4-BE49-F238E27FC236}">
                    <a16:creationId xmlns:a16="http://schemas.microsoft.com/office/drawing/2014/main" id="{00F6090A-0C3D-4930-AEFE-B9BD066ADC7D}"/>
                  </a:ext>
                </a:extLst>
              </p:cNvPr>
              <p:cNvSpPr/>
              <p:nvPr/>
            </p:nvSpPr>
            <p:spPr>
              <a:xfrm rot="2624939">
                <a:off x="6546734" y="4469326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48" name="Rounded Rectangle 26">
                <a:extLst>
                  <a:ext uri="{FF2B5EF4-FFF2-40B4-BE49-F238E27FC236}">
                    <a16:creationId xmlns:a16="http://schemas.microsoft.com/office/drawing/2014/main" id="{44CD9BF3-7049-484A-AE17-B316A4580E0B}"/>
                  </a:ext>
                </a:extLst>
              </p:cNvPr>
              <p:cNvSpPr/>
              <p:nvPr/>
            </p:nvSpPr>
            <p:spPr>
              <a:xfrm rot="18900000">
                <a:off x="6555378" y="4839702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49" name="Oval 29">
              <a:extLst>
                <a:ext uri="{FF2B5EF4-FFF2-40B4-BE49-F238E27FC236}">
                  <a16:creationId xmlns:a16="http://schemas.microsoft.com/office/drawing/2014/main" id="{CB258970-7300-4BB8-937B-9CE189E2409F}"/>
                </a:ext>
              </a:extLst>
            </p:cNvPr>
            <p:cNvSpPr/>
            <p:nvPr/>
          </p:nvSpPr>
          <p:spPr>
            <a:xfrm>
              <a:off x="1516217" y="3734345"/>
              <a:ext cx="368424" cy="36842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0" name="Oval 30">
              <a:extLst>
                <a:ext uri="{FF2B5EF4-FFF2-40B4-BE49-F238E27FC236}">
                  <a16:creationId xmlns:a16="http://schemas.microsoft.com/office/drawing/2014/main" id="{5097E0E5-7429-41B8-8325-EDFCBC94661F}"/>
                </a:ext>
              </a:extLst>
            </p:cNvPr>
            <p:cNvSpPr/>
            <p:nvPr/>
          </p:nvSpPr>
          <p:spPr>
            <a:xfrm>
              <a:off x="3396503" y="3734345"/>
              <a:ext cx="368424" cy="3684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1" name="Oval 31">
              <a:extLst>
                <a:ext uri="{FF2B5EF4-FFF2-40B4-BE49-F238E27FC236}">
                  <a16:creationId xmlns:a16="http://schemas.microsoft.com/office/drawing/2014/main" id="{83701BED-7793-4EC5-B9BB-1477BDE15536}"/>
                </a:ext>
              </a:extLst>
            </p:cNvPr>
            <p:cNvSpPr/>
            <p:nvPr/>
          </p:nvSpPr>
          <p:spPr>
            <a:xfrm>
              <a:off x="5276789" y="3734345"/>
              <a:ext cx="368424" cy="36842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2" name="Oval 32">
              <a:extLst>
                <a:ext uri="{FF2B5EF4-FFF2-40B4-BE49-F238E27FC236}">
                  <a16:creationId xmlns:a16="http://schemas.microsoft.com/office/drawing/2014/main" id="{619E2658-632B-4DD6-B544-9CE4F915C2BB}"/>
                </a:ext>
              </a:extLst>
            </p:cNvPr>
            <p:cNvSpPr/>
            <p:nvPr/>
          </p:nvSpPr>
          <p:spPr>
            <a:xfrm>
              <a:off x="7157075" y="3734345"/>
              <a:ext cx="368424" cy="36842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3" name="Oval 33">
              <a:extLst>
                <a:ext uri="{FF2B5EF4-FFF2-40B4-BE49-F238E27FC236}">
                  <a16:creationId xmlns:a16="http://schemas.microsoft.com/office/drawing/2014/main" id="{788AD7A6-F7BD-4AB3-93EB-ED9495CDC413}"/>
                </a:ext>
              </a:extLst>
            </p:cNvPr>
            <p:cNvSpPr/>
            <p:nvPr/>
          </p:nvSpPr>
          <p:spPr>
            <a:xfrm>
              <a:off x="9037361" y="3734345"/>
              <a:ext cx="368424" cy="3684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4" name="Oval 74">
              <a:extLst>
                <a:ext uri="{FF2B5EF4-FFF2-40B4-BE49-F238E27FC236}">
                  <a16:creationId xmlns:a16="http://schemas.microsoft.com/office/drawing/2014/main" id="{DDC7ADFB-342C-42D6-8239-AAE0F406D3D5}"/>
                </a:ext>
              </a:extLst>
            </p:cNvPr>
            <p:cNvSpPr/>
            <p:nvPr/>
          </p:nvSpPr>
          <p:spPr>
            <a:xfrm>
              <a:off x="10053704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5" name="Oval 75">
              <a:extLst>
                <a:ext uri="{FF2B5EF4-FFF2-40B4-BE49-F238E27FC236}">
                  <a16:creationId xmlns:a16="http://schemas.microsoft.com/office/drawing/2014/main" id="{25D52AF1-DD4F-44D2-A196-2A1562C73413}"/>
                </a:ext>
              </a:extLst>
            </p:cNvPr>
            <p:cNvSpPr/>
            <p:nvPr/>
          </p:nvSpPr>
          <p:spPr>
            <a:xfrm>
              <a:off x="10341685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6" name="Oval 76">
              <a:extLst>
                <a:ext uri="{FF2B5EF4-FFF2-40B4-BE49-F238E27FC236}">
                  <a16:creationId xmlns:a16="http://schemas.microsoft.com/office/drawing/2014/main" id="{1803A740-60E1-43E2-8C26-FE0076123382}"/>
                </a:ext>
              </a:extLst>
            </p:cNvPr>
            <p:cNvSpPr/>
            <p:nvPr/>
          </p:nvSpPr>
          <p:spPr>
            <a:xfrm>
              <a:off x="1062966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7" name="Oval 5">
              <a:extLst>
                <a:ext uri="{FF2B5EF4-FFF2-40B4-BE49-F238E27FC236}">
                  <a16:creationId xmlns:a16="http://schemas.microsoft.com/office/drawing/2014/main" id="{22846057-4520-411B-AF25-1B54679B009C}"/>
                </a:ext>
              </a:extLst>
            </p:cNvPr>
            <p:cNvSpPr/>
            <p:nvPr/>
          </p:nvSpPr>
          <p:spPr>
            <a:xfrm>
              <a:off x="2244579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8" name="Oval 9">
              <a:extLst>
                <a:ext uri="{FF2B5EF4-FFF2-40B4-BE49-F238E27FC236}">
                  <a16:creationId xmlns:a16="http://schemas.microsoft.com/office/drawing/2014/main" id="{14EC0F16-C731-4930-A8A7-BCD42874C2D9}"/>
                </a:ext>
              </a:extLst>
            </p:cNvPr>
            <p:cNvSpPr/>
            <p:nvPr/>
          </p:nvSpPr>
          <p:spPr>
            <a:xfrm>
              <a:off x="4124865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9" name="Oval 13">
              <a:extLst>
                <a:ext uri="{FF2B5EF4-FFF2-40B4-BE49-F238E27FC236}">
                  <a16:creationId xmlns:a16="http://schemas.microsoft.com/office/drawing/2014/main" id="{CCF9919A-8353-4FBF-92F7-1ACB78A0C706}"/>
                </a:ext>
              </a:extLst>
            </p:cNvPr>
            <p:cNvSpPr/>
            <p:nvPr/>
          </p:nvSpPr>
          <p:spPr>
            <a:xfrm>
              <a:off x="6005151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60" name="Oval 17">
              <a:extLst>
                <a:ext uri="{FF2B5EF4-FFF2-40B4-BE49-F238E27FC236}">
                  <a16:creationId xmlns:a16="http://schemas.microsoft.com/office/drawing/2014/main" id="{9320ACB7-11C6-4D9C-8478-0143B08DAB7E}"/>
                </a:ext>
              </a:extLst>
            </p:cNvPr>
            <p:cNvSpPr/>
            <p:nvPr/>
          </p:nvSpPr>
          <p:spPr>
            <a:xfrm>
              <a:off x="7885437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61" name="Oval 21">
              <a:extLst>
                <a:ext uri="{FF2B5EF4-FFF2-40B4-BE49-F238E27FC236}">
                  <a16:creationId xmlns:a16="http://schemas.microsoft.com/office/drawing/2014/main" id="{3078A0D6-6DA1-457A-9B16-3A5D62CBF1B2}"/>
                </a:ext>
              </a:extLst>
            </p:cNvPr>
            <p:cNvSpPr/>
            <p:nvPr/>
          </p:nvSpPr>
          <p:spPr>
            <a:xfrm>
              <a:off x="9765723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115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2018-04-09T02:00:37Z</dcterms:modified>
</cp:coreProperties>
</file>