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129" name="Straight Connector 8">
            <a:extLst>
              <a:ext uri="{FF2B5EF4-FFF2-40B4-BE49-F238E27FC236}">
                <a16:creationId xmlns:a16="http://schemas.microsoft.com/office/drawing/2014/main" id="{53D6DF7C-F843-474D-8574-D481D9297E2C}"/>
              </a:ext>
            </a:extLst>
          </p:cNvPr>
          <p:cNvCxnSpPr/>
          <p:nvPr/>
        </p:nvCxnSpPr>
        <p:spPr>
          <a:xfrm>
            <a:off x="2440997" y="3953219"/>
            <a:ext cx="900000" cy="0"/>
          </a:xfrm>
          <a:prstGeom prst="line">
            <a:avLst/>
          </a:prstGeom>
          <a:ln w="22225">
            <a:solidFill>
              <a:srgbClr val="7B98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0">
            <a:extLst>
              <a:ext uri="{FF2B5EF4-FFF2-40B4-BE49-F238E27FC236}">
                <a16:creationId xmlns:a16="http://schemas.microsoft.com/office/drawing/2014/main" id="{AE07FD17-4B2E-4F8B-9B97-809823D326B5}"/>
              </a:ext>
            </a:extLst>
          </p:cNvPr>
          <p:cNvCxnSpPr/>
          <p:nvPr/>
        </p:nvCxnSpPr>
        <p:spPr>
          <a:xfrm>
            <a:off x="4584970" y="3953219"/>
            <a:ext cx="900000" cy="0"/>
          </a:xfrm>
          <a:prstGeom prst="line">
            <a:avLst/>
          </a:prstGeom>
          <a:ln w="22225">
            <a:solidFill>
              <a:srgbClr val="7B98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1">
            <a:extLst>
              <a:ext uri="{FF2B5EF4-FFF2-40B4-BE49-F238E27FC236}">
                <a16:creationId xmlns:a16="http://schemas.microsoft.com/office/drawing/2014/main" id="{AC1503CF-6B31-4F7B-B634-B43B92AA9C86}"/>
              </a:ext>
            </a:extLst>
          </p:cNvPr>
          <p:cNvCxnSpPr/>
          <p:nvPr/>
        </p:nvCxnSpPr>
        <p:spPr>
          <a:xfrm>
            <a:off x="6728943" y="3953219"/>
            <a:ext cx="900000" cy="0"/>
          </a:xfrm>
          <a:prstGeom prst="line">
            <a:avLst/>
          </a:prstGeom>
          <a:ln w="22225">
            <a:solidFill>
              <a:srgbClr val="7B98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2">
            <a:extLst>
              <a:ext uri="{FF2B5EF4-FFF2-40B4-BE49-F238E27FC236}">
                <a16:creationId xmlns:a16="http://schemas.microsoft.com/office/drawing/2014/main" id="{75D84D39-FBD8-4377-9E5F-876F96234897}"/>
              </a:ext>
            </a:extLst>
          </p:cNvPr>
          <p:cNvCxnSpPr/>
          <p:nvPr/>
        </p:nvCxnSpPr>
        <p:spPr>
          <a:xfrm>
            <a:off x="8872915" y="3953219"/>
            <a:ext cx="900000" cy="0"/>
          </a:xfrm>
          <a:prstGeom prst="line">
            <a:avLst/>
          </a:prstGeom>
          <a:ln w="22225">
            <a:solidFill>
              <a:srgbClr val="7B98A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val 2">
            <a:extLst>
              <a:ext uri="{FF2B5EF4-FFF2-40B4-BE49-F238E27FC236}">
                <a16:creationId xmlns:a16="http://schemas.microsoft.com/office/drawing/2014/main" id="{6D7E2354-7884-4D1A-8684-68F17A9A27EA}"/>
              </a:ext>
            </a:extLst>
          </p:cNvPr>
          <p:cNvSpPr/>
          <p:nvPr/>
        </p:nvSpPr>
        <p:spPr>
          <a:xfrm>
            <a:off x="1386963" y="3521171"/>
            <a:ext cx="864096" cy="86409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34" name="Group 16">
            <a:extLst>
              <a:ext uri="{FF2B5EF4-FFF2-40B4-BE49-F238E27FC236}">
                <a16:creationId xmlns:a16="http://schemas.microsoft.com/office/drawing/2014/main" id="{9D707090-6D86-4ACC-9798-51379B808A5B}"/>
              </a:ext>
            </a:extLst>
          </p:cNvPr>
          <p:cNvGrpSpPr/>
          <p:nvPr/>
        </p:nvGrpSpPr>
        <p:grpSpPr>
          <a:xfrm>
            <a:off x="730882" y="4526520"/>
            <a:ext cx="2176260" cy="1305428"/>
            <a:chOff x="575693" y="4105536"/>
            <a:chExt cx="1625933" cy="1305428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E5482E2F-BBFE-42AE-9C52-3B324547B78E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144A7717-2108-4E02-AE43-DDCEF946D5F1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7" name="TextBox 136">
            <a:extLst>
              <a:ext uri="{FF2B5EF4-FFF2-40B4-BE49-F238E27FC236}">
                <a16:creationId xmlns:a16="http://schemas.microsoft.com/office/drawing/2014/main" id="{C21246ED-DE32-47F2-9B0B-719CC7663A77}"/>
              </a:ext>
            </a:extLst>
          </p:cNvPr>
          <p:cNvSpPr txBox="1"/>
          <p:nvPr/>
        </p:nvSpPr>
        <p:spPr>
          <a:xfrm>
            <a:off x="1386963" y="3814292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8" name="Oval 3">
            <a:extLst>
              <a:ext uri="{FF2B5EF4-FFF2-40B4-BE49-F238E27FC236}">
                <a16:creationId xmlns:a16="http://schemas.microsoft.com/office/drawing/2014/main" id="{C548F6D0-6F2C-47BA-94AA-1C98E70FBBD3}"/>
              </a:ext>
            </a:extLst>
          </p:cNvPr>
          <p:cNvSpPr/>
          <p:nvPr/>
        </p:nvSpPr>
        <p:spPr>
          <a:xfrm>
            <a:off x="3530936" y="3521171"/>
            <a:ext cx="864096" cy="86409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39" name="Group 35">
            <a:extLst>
              <a:ext uri="{FF2B5EF4-FFF2-40B4-BE49-F238E27FC236}">
                <a16:creationId xmlns:a16="http://schemas.microsoft.com/office/drawing/2014/main" id="{0C5E4E7C-8848-42E8-8881-90A1DB20945B}"/>
              </a:ext>
            </a:extLst>
          </p:cNvPr>
          <p:cNvGrpSpPr/>
          <p:nvPr/>
        </p:nvGrpSpPr>
        <p:grpSpPr>
          <a:xfrm>
            <a:off x="2874854" y="2119868"/>
            <a:ext cx="2176260" cy="1305428"/>
            <a:chOff x="575693" y="4105536"/>
            <a:chExt cx="1625933" cy="1305428"/>
          </a:xfrm>
        </p:grpSpPr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969971BF-037F-4286-B416-F1DC14B786BB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3DDD1C41-8446-468C-9CAC-6121906529C7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105B13BB-6EBB-404F-9D2F-366C6BE3A0B4}"/>
              </a:ext>
            </a:extLst>
          </p:cNvPr>
          <p:cNvSpPr txBox="1"/>
          <p:nvPr/>
        </p:nvSpPr>
        <p:spPr>
          <a:xfrm>
            <a:off x="3530936" y="3814291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" name="Oval 4">
            <a:extLst>
              <a:ext uri="{FF2B5EF4-FFF2-40B4-BE49-F238E27FC236}">
                <a16:creationId xmlns:a16="http://schemas.microsoft.com/office/drawing/2014/main" id="{383BF309-8728-49AF-9E16-A9A1FFBB75BC}"/>
              </a:ext>
            </a:extLst>
          </p:cNvPr>
          <p:cNvSpPr/>
          <p:nvPr/>
        </p:nvSpPr>
        <p:spPr>
          <a:xfrm>
            <a:off x="5674909" y="3521171"/>
            <a:ext cx="864096" cy="86409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44" name="Group 29">
            <a:extLst>
              <a:ext uri="{FF2B5EF4-FFF2-40B4-BE49-F238E27FC236}">
                <a16:creationId xmlns:a16="http://schemas.microsoft.com/office/drawing/2014/main" id="{43362315-4072-4B90-A37A-E618F46A3BCF}"/>
              </a:ext>
            </a:extLst>
          </p:cNvPr>
          <p:cNvGrpSpPr/>
          <p:nvPr/>
        </p:nvGrpSpPr>
        <p:grpSpPr>
          <a:xfrm>
            <a:off x="5018827" y="4526520"/>
            <a:ext cx="2176260" cy="1305428"/>
            <a:chOff x="575693" y="4105536"/>
            <a:chExt cx="1625933" cy="1305428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A574C98E-60A8-4BDA-83BB-0FCFBE532398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F9F29A3D-FB3D-460E-83F9-74A10C7C6214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7" name="TextBox 146">
            <a:extLst>
              <a:ext uri="{FF2B5EF4-FFF2-40B4-BE49-F238E27FC236}">
                <a16:creationId xmlns:a16="http://schemas.microsoft.com/office/drawing/2014/main" id="{32FCB328-74D5-4547-8513-FC055E811230}"/>
              </a:ext>
            </a:extLst>
          </p:cNvPr>
          <p:cNvSpPr txBox="1"/>
          <p:nvPr/>
        </p:nvSpPr>
        <p:spPr>
          <a:xfrm>
            <a:off x="5674909" y="3814290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" name="Oval 5">
            <a:extLst>
              <a:ext uri="{FF2B5EF4-FFF2-40B4-BE49-F238E27FC236}">
                <a16:creationId xmlns:a16="http://schemas.microsoft.com/office/drawing/2014/main" id="{72B5BEDB-43E4-4F16-86A9-388B79C378AF}"/>
              </a:ext>
            </a:extLst>
          </p:cNvPr>
          <p:cNvSpPr/>
          <p:nvPr/>
        </p:nvSpPr>
        <p:spPr>
          <a:xfrm>
            <a:off x="7818882" y="3521171"/>
            <a:ext cx="864096" cy="86409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49" name="Group 38">
            <a:extLst>
              <a:ext uri="{FF2B5EF4-FFF2-40B4-BE49-F238E27FC236}">
                <a16:creationId xmlns:a16="http://schemas.microsoft.com/office/drawing/2014/main" id="{64CB7727-392F-461E-AADC-F5082CE3553A}"/>
              </a:ext>
            </a:extLst>
          </p:cNvPr>
          <p:cNvGrpSpPr/>
          <p:nvPr/>
        </p:nvGrpSpPr>
        <p:grpSpPr>
          <a:xfrm>
            <a:off x="7162800" y="2119868"/>
            <a:ext cx="2176260" cy="1305428"/>
            <a:chOff x="575693" y="4105536"/>
            <a:chExt cx="1625933" cy="1305428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AE4BC93F-AB07-4030-8AF7-DE341E5A9459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A8ABDCF0-BB41-4807-8225-D135F32B61AA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2" name="TextBox 151">
            <a:extLst>
              <a:ext uri="{FF2B5EF4-FFF2-40B4-BE49-F238E27FC236}">
                <a16:creationId xmlns:a16="http://schemas.microsoft.com/office/drawing/2014/main" id="{394576EA-E9E5-4368-924D-A47B4DB3975F}"/>
              </a:ext>
            </a:extLst>
          </p:cNvPr>
          <p:cNvSpPr txBox="1"/>
          <p:nvPr/>
        </p:nvSpPr>
        <p:spPr>
          <a:xfrm>
            <a:off x="7818882" y="3814289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3" name="Oval 6">
            <a:extLst>
              <a:ext uri="{FF2B5EF4-FFF2-40B4-BE49-F238E27FC236}">
                <a16:creationId xmlns:a16="http://schemas.microsoft.com/office/drawing/2014/main" id="{96D1CDDF-7D19-4823-85FE-1C8364C3C48C}"/>
              </a:ext>
            </a:extLst>
          </p:cNvPr>
          <p:cNvSpPr/>
          <p:nvPr/>
        </p:nvSpPr>
        <p:spPr>
          <a:xfrm>
            <a:off x="9962853" y="3521171"/>
            <a:ext cx="864096" cy="8640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54" name="Group 32">
            <a:extLst>
              <a:ext uri="{FF2B5EF4-FFF2-40B4-BE49-F238E27FC236}">
                <a16:creationId xmlns:a16="http://schemas.microsoft.com/office/drawing/2014/main" id="{2C797B80-87CA-4A48-897A-C4DF53DDD1F7}"/>
              </a:ext>
            </a:extLst>
          </p:cNvPr>
          <p:cNvGrpSpPr/>
          <p:nvPr/>
        </p:nvGrpSpPr>
        <p:grpSpPr>
          <a:xfrm>
            <a:off x="9306772" y="4526520"/>
            <a:ext cx="2176260" cy="1305428"/>
            <a:chOff x="575693" y="4105536"/>
            <a:chExt cx="1625933" cy="1305428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73EB2287-C26D-4484-A207-581D1FCDD073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I hope and I believe that this Template will your Time.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E244358C-94FE-488E-B0A8-4AAB2836ECD9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7" name="TextBox 156">
            <a:extLst>
              <a:ext uri="{FF2B5EF4-FFF2-40B4-BE49-F238E27FC236}">
                <a16:creationId xmlns:a16="http://schemas.microsoft.com/office/drawing/2014/main" id="{42D42E74-2E33-4DAE-94FF-5775B4CEA59A}"/>
              </a:ext>
            </a:extLst>
          </p:cNvPr>
          <p:cNvSpPr txBox="1"/>
          <p:nvPr/>
        </p:nvSpPr>
        <p:spPr>
          <a:xfrm>
            <a:off x="9962853" y="3814288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140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2018-04-20T03:36:00Z</dcterms:modified>
</cp:coreProperties>
</file>