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51" name="Pentagon 5">
            <a:extLst>
              <a:ext uri="{FF2B5EF4-FFF2-40B4-BE49-F238E27FC236}">
                <a16:creationId xmlns:a16="http://schemas.microsoft.com/office/drawing/2014/main" id="{D5FC67E1-49A4-48BB-B419-673EF4CBD4B2}"/>
              </a:ext>
            </a:extLst>
          </p:cNvPr>
          <p:cNvSpPr/>
          <p:nvPr/>
        </p:nvSpPr>
        <p:spPr>
          <a:xfrm>
            <a:off x="895351" y="2935607"/>
            <a:ext cx="10447821" cy="2880000"/>
          </a:xfrm>
          <a:prstGeom prst="homePlate">
            <a:avLst>
              <a:gd name="adj" fmla="val 0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2" name="Pentagon 6">
            <a:extLst>
              <a:ext uri="{FF2B5EF4-FFF2-40B4-BE49-F238E27FC236}">
                <a16:creationId xmlns:a16="http://schemas.microsoft.com/office/drawing/2014/main" id="{3DD9F723-EB9B-413F-BB0A-81B741511B1C}"/>
              </a:ext>
            </a:extLst>
          </p:cNvPr>
          <p:cNvSpPr/>
          <p:nvPr/>
        </p:nvSpPr>
        <p:spPr>
          <a:xfrm>
            <a:off x="895350" y="2935607"/>
            <a:ext cx="8688729" cy="2880000"/>
          </a:xfrm>
          <a:prstGeom prst="homePlate">
            <a:avLst>
              <a:gd name="adj" fmla="val 26074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3" name="Pentagon 7">
            <a:extLst>
              <a:ext uri="{FF2B5EF4-FFF2-40B4-BE49-F238E27FC236}">
                <a16:creationId xmlns:a16="http://schemas.microsoft.com/office/drawing/2014/main" id="{A7B7D75F-816C-4594-A1FE-081F6CC30FA2}"/>
              </a:ext>
            </a:extLst>
          </p:cNvPr>
          <p:cNvSpPr/>
          <p:nvPr/>
        </p:nvSpPr>
        <p:spPr>
          <a:xfrm>
            <a:off x="895351" y="2935607"/>
            <a:ext cx="6690015" cy="2880000"/>
          </a:xfrm>
          <a:prstGeom prst="homePlate">
            <a:avLst>
              <a:gd name="adj" fmla="val 26074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4" name="Pentagon 8">
            <a:extLst>
              <a:ext uri="{FF2B5EF4-FFF2-40B4-BE49-F238E27FC236}">
                <a16:creationId xmlns:a16="http://schemas.microsoft.com/office/drawing/2014/main" id="{71BCA906-26D8-4528-9A0D-44CC93729C86}"/>
              </a:ext>
            </a:extLst>
          </p:cNvPr>
          <p:cNvSpPr/>
          <p:nvPr/>
        </p:nvSpPr>
        <p:spPr>
          <a:xfrm>
            <a:off x="895351" y="2935607"/>
            <a:ext cx="4691309" cy="2880000"/>
          </a:xfrm>
          <a:prstGeom prst="homePlate">
            <a:avLst>
              <a:gd name="adj" fmla="val 26074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5" name="Pentagon 9">
            <a:extLst>
              <a:ext uri="{FF2B5EF4-FFF2-40B4-BE49-F238E27FC236}">
                <a16:creationId xmlns:a16="http://schemas.microsoft.com/office/drawing/2014/main" id="{CB6D27F0-CCDB-480A-A535-4F93BB1C230F}"/>
              </a:ext>
            </a:extLst>
          </p:cNvPr>
          <p:cNvSpPr/>
          <p:nvPr/>
        </p:nvSpPr>
        <p:spPr>
          <a:xfrm>
            <a:off x="895351" y="2935607"/>
            <a:ext cx="2693668" cy="2880000"/>
          </a:xfrm>
          <a:prstGeom prst="homePlate">
            <a:avLst>
              <a:gd name="adj" fmla="val 26074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6" name="Rectangle 15">
            <a:extLst>
              <a:ext uri="{FF2B5EF4-FFF2-40B4-BE49-F238E27FC236}">
                <a16:creationId xmlns:a16="http://schemas.microsoft.com/office/drawing/2014/main" id="{8E33233F-5E1F-4528-886C-5E7052EE3987}"/>
              </a:ext>
            </a:extLst>
          </p:cNvPr>
          <p:cNvSpPr/>
          <p:nvPr/>
        </p:nvSpPr>
        <p:spPr>
          <a:xfrm>
            <a:off x="895351" y="2935607"/>
            <a:ext cx="10444111" cy="60665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7" name="TextBox 256">
            <a:extLst>
              <a:ext uri="{FF2B5EF4-FFF2-40B4-BE49-F238E27FC236}">
                <a16:creationId xmlns:a16="http://schemas.microsoft.com/office/drawing/2014/main" id="{EFA85510-1059-4DAB-9661-5FAF756BA1E0}"/>
              </a:ext>
            </a:extLst>
          </p:cNvPr>
          <p:cNvSpPr txBox="1"/>
          <p:nvPr/>
        </p:nvSpPr>
        <p:spPr>
          <a:xfrm>
            <a:off x="9615764" y="308957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58" name="Rectangle 21">
            <a:extLst>
              <a:ext uri="{FF2B5EF4-FFF2-40B4-BE49-F238E27FC236}">
                <a16:creationId xmlns:a16="http://schemas.microsoft.com/office/drawing/2014/main" id="{AB0EAF5E-2083-40CF-95FE-CE941618A9F0}"/>
              </a:ext>
            </a:extLst>
          </p:cNvPr>
          <p:cNvSpPr/>
          <p:nvPr/>
        </p:nvSpPr>
        <p:spPr>
          <a:xfrm>
            <a:off x="895351" y="5209277"/>
            <a:ext cx="10444111" cy="60665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259" name="TextBox 258">
            <a:extLst>
              <a:ext uri="{FF2B5EF4-FFF2-40B4-BE49-F238E27FC236}">
                <a16:creationId xmlns:a16="http://schemas.microsoft.com/office/drawing/2014/main" id="{B97831C7-4A6A-4BCE-8BEE-33803B5BF11E}"/>
              </a:ext>
            </a:extLst>
          </p:cNvPr>
          <p:cNvSpPr txBox="1"/>
          <p:nvPr/>
        </p:nvSpPr>
        <p:spPr>
          <a:xfrm>
            <a:off x="3579945" y="3780130"/>
            <a:ext cx="14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0" name="TextBox 259">
            <a:extLst>
              <a:ext uri="{FF2B5EF4-FFF2-40B4-BE49-F238E27FC236}">
                <a16:creationId xmlns:a16="http://schemas.microsoft.com/office/drawing/2014/main" id="{E04B7F79-F94C-47E7-AD94-A442D92C2C9B}"/>
              </a:ext>
            </a:extLst>
          </p:cNvPr>
          <p:cNvSpPr txBox="1"/>
          <p:nvPr/>
        </p:nvSpPr>
        <p:spPr>
          <a:xfrm>
            <a:off x="5576010" y="3780130"/>
            <a:ext cx="14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1" name="TextBox 260">
            <a:extLst>
              <a:ext uri="{FF2B5EF4-FFF2-40B4-BE49-F238E27FC236}">
                <a16:creationId xmlns:a16="http://schemas.microsoft.com/office/drawing/2014/main" id="{F72BB392-C76B-4324-83CC-39982E07E73A}"/>
              </a:ext>
            </a:extLst>
          </p:cNvPr>
          <p:cNvSpPr txBox="1"/>
          <p:nvPr/>
        </p:nvSpPr>
        <p:spPr>
          <a:xfrm>
            <a:off x="7572075" y="3780130"/>
            <a:ext cx="14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3442BDFD-C250-4E42-93C1-D89407CB3235}"/>
              </a:ext>
            </a:extLst>
          </p:cNvPr>
          <p:cNvSpPr txBox="1"/>
          <p:nvPr/>
        </p:nvSpPr>
        <p:spPr>
          <a:xfrm>
            <a:off x="9615764" y="3780130"/>
            <a:ext cx="14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3" name="TextBox 262">
            <a:extLst>
              <a:ext uri="{FF2B5EF4-FFF2-40B4-BE49-F238E27FC236}">
                <a16:creationId xmlns:a16="http://schemas.microsoft.com/office/drawing/2014/main" id="{68EA136F-FA7B-4B0F-925E-7875895305F0}"/>
              </a:ext>
            </a:extLst>
          </p:cNvPr>
          <p:cNvSpPr txBox="1"/>
          <p:nvPr/>
        </p:nvSpPr>
        <p:spPr>
          <a:xfrm>
            <a:off x="1412430" y="3780130"/>
            <a:ext cx="1440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200" dirty="0">
                <a:solidFill>
                  <a:schemeClr val="bg1"/>
                </a:solidFill>
                <a:cs typeface="Arial" pitchFamily="34" charset="0"/>
              </a:rPr>
              <a:t>You can simply impress your audience and add a unique zing and appeal to your Presentations.    </a:t>
            </a:r>
            <a:endParaRPr lang="ko-KR" altLang="en-US" sz="1200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4" name="TextBox 263">
            <a:extLst>
              <a:ext uri="{FF2B5EF4-FFF2-40B4-BE49-F238E27FC236}">
                <a16:creationId xmlns:a16="http://schemas.microsoft.com/office/drawing/2014/main" id="{F6C55275-8C4F-4472-AD6A-FCC44BCB7C80}"/>
              </a:ext>
            </a:extLst>
          </p:cNvPr>
          <p:cNvSpPr txBox="1"/>
          <p:nvPr/>
        </p:nvSpPr>
        <p:spPr>
          <a:xfrm>
            <a:off x="5576010" y="308957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5" name="TextBox 264">
            <a:extLst>
              <a:ext uri="{FF2B5EF4-FFF2-40B4-BE49-F238E27FC236}">
                <a16:creationId xmlns:a16="http://schemas.microsoft.com/office/drawing/2014/main" id="{70ABA544-48A8-4294-B51C-0BA052B9E3C7}"/>
              </a:ext>
            </a:extLst>
          </p:cNvPr>
          <p:cNvSpPr txBox="1"/>
          <p:nvPr/>
        </p:nvSpPr>
        <p:spPr>
          <a:xfrm>
            <a:off x="3579945" y="308957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6" name="TextBox 265">
            <a:extLst>
              <a:ext uri="{FF2B5EF4-FFF2-40B4-BE49-F238E27FC236}">
                <a16:creationId xmlns:a16="http://schemas.microsoft.com/office/drawing/2014/main" id="{10675AEE-495F-44E5-9116-19BC06B6F65F}"/>
              </a:ext>
            </a:extLst>
          </p:cNvPr>
          <p:cNvSpPr txBox="1"/>
          <p:nvPr/>
        </p:nvSpPr>
        <p:spPr>
          <a:xfrm>
            <a:off x="1412430" y="308957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7" name="TextBox 266">
            <a:extLst>
              <a:ext uri="{FF2B5EF4-FFF2-40B4-BE49-F238E27FC236}">
                <a16:creationId xmlns:a16="http://schemas.microsoft.com/office/drawing/2014/main" id="{E558D84E-2F68-4182-9066-908FF280038F}"/>
              </a:ext>
            </a:extLst>
          </p:cNvPr>
          <p:cNvSpPr txBox="1"/>
          <p:nvPr/>
        </p:nvSpPr>
        <p:spPr>
          <a:xfrm>
            <a:off x="7572075" y="308957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8" name="TextBox 267">
            <a:extLst>
              <a:ext uri="{FF2B5EF4-FFF2-40B4-BE49-F238E27FC236}">
                <a16:creationId xmlns:a16="http://schemas.microsoft.com/office/drawing/2014/main" id="{F1458939-B7D9-45E5-B48F-2F34A25F00B2}"/>
              </a:ext>
            </a:extLst>
          </p:cNvPr>
          <p:cNvSpPr txBox="1"/>
          <p:nvPr/>
        </p:nvSpPr>
        <p:spPr>
          <a:xfrm>
            <a:off x="5576010" y="536324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8390D590-B47C-4B00-B7E3-430EC2975D1A}"/>
              </a:ext>
            </a:extLst>
          </p:cNvPr>
          <p:cNvSpPr txBox="1"/>
          <p:nvPr/>
        </p:nvSpPr>
        <p:spPr>
          <a:xfrm>
            <a:off x="3579945" y="536324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7FCBFB48-61BF-47A5-8952-B86637842578}"/>
              </a:ext>
            </a:extLst>
          </p:cNvPr>
          <p:cNvSpPr txBox="1"/>
          <p:nvPr/>
        </p:nvSpPr>
        <p:spPr>
          <a:xfrm>
            <a:off x="1412430" y="536324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99116B48-AB11-4B94-9E40-2BC4F2BF23C9}"/>
              </a:ext>
            </a:extLst>
          </p:cNvPr>
          <p:cNvSpPr txBox="1"/>
          <p:nvPr/>
        </p:nvSpPr>
        <p:spPr>
          <a:xfrm>
            <a:off x="7572075" y="536324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322C6099-F826-4B3A-A2BE-585DDD7C2119}"/>
              </a:ext>
            </a:extLst>
          </p:cNvPr>
          <p:cNvSpPr txBox="1"/>
          <p:nvPr/>
        </p:nvSpPr>
        <p:spPr>
          <a:xfrm>
            <a:off x="9615764" y="5363241"/>
            <a:ext cx="14400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  <a:cs typeface="Arial" pitchFamily="34" charset="0"/>
              </a:rPr>
              <a:t>Add Text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grpSp>
        <p:nvGrpSpPr>
          <p:cNvPr id="273" name="Group 27">
            <a:extLst>
              <a:ext uri="{FF2B5EF4-FFF2-40B4-BE49-F238E27FC236}">
                <a16:creationId xmlns:a16="http://schemas.microsoft.com/office/drawing/2014/main" id="{BFEB5462-29F5-4E2E-BFA8-0FE0360B03ED}"/>
              </a:ext>
            </a:extLst>
          </p:cNvPr>
          <p:cNvGrpSpPr/>
          <p:nvPr/>
        </p:nvGrpSpPr>
        <p:grpSpPr>
          <a:xfrm>
            <a:off x="895351" y="1968550"/>
            <a:ext cx="2857499" cy="871880"/>
            <a:chOff x="-475009" y="1114177"/>
            <a:chExt cx="3507319" cy="871880"/>
          </a:xfrm>
        </p:grpSpPr>
        <p:sp>
          <p:nvSpPr>
            <p:cNvPr id="274" name="TextBox 273">
              <a:extLst>
                <a:ext uri="{FF2B5EF4-FFF2-40B4-BE49-F238E27FC236}">
                  <a16:creationId xmlns:a16="http://schemas.microsoft.com/office/drawing/2014/main" id="{40750CCC-E90B-4134-A7BF-3B95DADF5FA8}"/>
                </a:ext>
              </a:extLst>
            </p:cNvPr>
            <p:cNvSpPr txBox="1"/>
            <p:nvPr/>
          </p:nvSpPr>
          <p:spPr>
            <a:xfrm>
              <a:off x="-475009" y="1114177"/>
              <a:ext cx="350603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5" name="TextBox 274">
              <a:extLst>
                <a:ext uri="{FF2B5EF4-FFF2-40B4-BE49-F238E27FC236}">
                  <a16:creationId xmlns:a16="http://schemas.microsoft.com/office/drawing/2014/main" id="{E8FF33D5-BBE5-4054-8B8B-AA56EA876D56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6" name="Group 30">
            <a:extLst>
              <a:ext uri="{FF2B5EF4-FFF2-40B4-BE49-F238E27FC236}">
                <a16:creationId xmlns:a16="http://schemas.microsoft.com/office/drawing/2014/main" id="{93B1A6C0-3C3D-463D-8EAE-FA9E4BAD7557}"/>
              </a:ext>
            </a:extLst>
          </p:cNvPr>
          <p:cNvGrpSpPr/>
          <p:nvPr/>
        </p:nvGrpSpPr>
        <p:grpSpPr>
          <a:xfrm>
            <a:off x="8481963" y="1968550"/>
            <a:ext cx="2857499" cy="871880"/>
            <a:chOff x="-475009" y="1114177"/>
            <a:chExt cx="3507319" cy="871880"/>
          </a:xfrm>
        </p:grpSpPr>
        <p:sp>
          <p:nvSpPr>
            <p:cNvPr id="277" name="TextBox 276">
              <a:extLst>
                <a:ext uri="{FF2B5EF4-FFF2-40B4-BE49-F238E27FC236}">
                  <a16:creationId xmlns:a16="http://schemas.microsoft.com/office/drawing/2014/main" id="{AB7B7AF5-C065-4ECA-B9BA-C3788528A806}"/>
                </a:ext>
              </a:extLst>
            </p:cNvPr>
            <p:cNvSpPr txBox="1"/>
            <p:nvPr/>
          </p:nvSpPr>
          <p:spPr>
            <a:xfrm>
              <a:off x="-475009" y="1114177"/>
              <a:ext cx="350603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78" name="TextBox 277">
              <a:extLst>
                <a:ext uri="{FF2B5EF4-FFF2-40B4-BE49-F238E27FC236}">
                  <a16:creationId xmlns:a16="http://schemas.microsoft.com/office/drawing/2014/main" id="{8227651D-65A7-49AF-BA78-62C1EE41E4ED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279" name="Group 33">
            <a:extLst>
              <a:ext uri="{FF2B5EF4-FFF2-40B4-BE49-F238E27FC236}">
                <a16:creationId xmlns:a16="http://schemas.microsoft.com/office/drawing/2014/main" id="{84BD2D0B-F1BE-4BA8-A14A-864D411E1A43}"/>
              </a:ext>
            </a:extLst>
          </p:cNvPr>
          <p:cNvGrpSpPr/>
          <p:nvPr/>
        </p:nvGrpSpPr>
        <p:grpSpPr>
          <a:xfrm>
            <a:off x="4688657" y="1968550"/>
            <a:ext cx="2857499" cy="871880"/>
            <a:chOff x="-475009" y="1114177"/>
            <a:chExt cx="3507319" cy="871880"/>
          </a:xfrm>
        </p:grpSpPr>
        <p:sp>
          <p:nvSpPr>
            <p:cNvPr id="280" name="TextBox 279">
              <a:extLst>
                <a:ext uri="{FF2B5EF4-FFF2-40B4-BE49-F238E27FC236}">
                  <a16:creationId xmlns:a16="http://schemas.microsoft.com/office/drawing/2014/main" id="{D16C7F99-31B7-401E-862A-E193F7D80B17}"/>
                </a:ext>
              </a:extLst>
            </p:cNvPr>
            <p:cNvSpPr txBox="1"/>
            <p:nvPr/>
          </p:nvSpPr>
          <p:spPr>
            <a:xfrm>
              <a:off x="-475009" y="1114177"/>
              <a:ext cx="3506033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281" name="TextBox 280">
              <a:extLst>
                <a:ext uri="{FF2B5EF4-FFF2-40B4-BE49-F238E27FC236}">
                  <a16:creationId xmlns:a16="http://schemas.microsoft.com/office/drawing/2014/main" id="{D9478F30-5100-439D-8C6D-C593E6739B56}"/>
                </a:ext>
              </a:extLst>
            </p:cNvPr>
            <p:cNvSpPr txBox="1"/>
            <p:nvPr/>
          </p:nvSpPr>
          <p:spPr>
            <a:xfrm>
              <a:off x="-460976" y="1339726"/>
              <a:ext cx="34932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11158</TotalTime>
  <Words>182</Words>
  <Application>Microsoft Office PowerPoint</Application>
  <PresentationFormat>와이드스크린</PresentationFormat>
  <Paragraphs>24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17</cp:revision>
  <dcterms:created xsi:type="dcterms:W3CDTF">2018-02-18T19:39:47Z</dcterms:created>
  <dcterms:modified xsi:type="dcterms:W3CDTF">2018-04-26T06:42:46Z</dcterms:modified>
</cp:coreProperties>
</file>