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7" name="Rectangle 3">
            <a:extLst>
              <a:ext uri="{FF2B5EF4-FFF2-40B4-BE49-F238E27FC236}">
                <a16:creationId xmlns:a16="http://schemas.microsoft.com/office/drawing/2014/main" id="{F81D3CC8-C691-4B15-AF10-E3975910A8F0}"/>
              </a:ext>
            </a:extLst>
          </p:cNvPr>
          <p:cNvSpPr/>
          <p:nvPr/>
        </p:nvSpPr>
        <p:spPr>
          <a:xfrm>
            <a:off x="917205" y="3729439"/>
            <a:ext cx="448271" cy="5398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8" name="Parallelogram 8">
            <a:extLst>
              <a:ext uri="{FF2B5EF4-FFF2-40B4-BE49-F238E27FC236}">
                <a16:creationId xmlns:a16="http://schemas.microsoft.com/office/drawing/2014/main" id="{22CDB08F-93DA-4B53-9DA5-813A60EDA7B9}"/>
              </a:ext>
            </a:extLst>
          </p:cNvPr>
          <p:cNvSpPr/>
          <p:nvPr/>
        </p:nvSpPr>
        <p:spPr>
          <a:xfrm rot="4427872">
            <a:off x="1575004" y="3100041"/>
            <a:ext cx="1080000" cy="1800000"/>
          </a:xfrm>
          <a:prstGeom prst="parallelogram">
            <a:avLst>
              <a:gd name="adj" fmla="val 483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9" name="Parallelogram 10">
            <a:extLst>
              <a:ext uri="{FF2B5EF4-FFF2-40B4-BE49-F238E27FC236}">
                <a16:creationId xmlns:a16="http://schemas.microsoft.com/office/drawing/2014/main" id="{AA3934A1-935F-414D-85C3-6DDE9DA29C52}"/>
              </a:ext>
            </a:extLst>
          </p:cNvPr>
          <p:cNvSpPr/>
          <p:nvPr/>
        </p:nvSpPr>
        <p:spPr>
          <a:xfrm rot="4427872">
            <a:off x="5310902" y="3100041"/>
            <a:ext cx="1080000" cy="1800000"/>
          </a:xfrm>
          <a:prstGeom prst="parallelogram">
            <a:avLst>
              <a:gd name="adj" fmla="val 4834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0" name="Parallelogram 9">
            <a:extLst>
              <a:ext uri="{FF2B5EF4-FFF2-40B4-BE49-F238E27FC236}">
                <a16:creationId xmlns:a16="http://schemas.microsoft.com/office/drawing/2014/main" id="{6F346896-375A-498E-807B-CEB05ECE8E22}"/>
              </a:ext>
            </a:extLst>
          </p:cNvPr>
          <p:cNvSpPr/>
          <p:nvPr/>
        </p:nvSpPr>
        <p:spPr>
          <a:xfrm rot="4427872">
            <a:off x="3442953" y="3100041"/>
            <a:ext cx="1080000" cy="1800000"/>
          </a:xfrm>
          <a:prstGeom prst="parallelogram">
            <a:avLst>
              <a:gd name="adj" fmla="val 4834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1" name="Parallelogram 11">
            <a:extLst>
              <a:ext uri="{FF2B5EF4-FFF2-40B4-BE49-F238E27FC236}">
                <a16:creationId xmlns:a16="http://schemas.microsoft.com/office/drawing/2014/main" id="{BB96F4D0-5F6C-44BD-BB75-6D92F986F51D}"/>
              </a:ext>
            </a:extLst>
          </p:cNvPr>
          <p:cNvSpPr/>
          <p:nvPr/>
        </p:nvSpPr>
        <p:spPr>
          <a:xfrm rot="4427872">
            <a:off x="7178851" y="3100041"/>
            <a:ext cx="1080000" cy="1800000"/>
          </a:xfrm>
          <a:prstGeom prst="parallelogram">
            <a:avLst>
              <a:gd name="adj" fmla="val 4834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2" name="Rectangle 38">
            <a:extLst>
              <a:ext uri="{FF2B5EF4-FFF2-40B4-BE49-F238E27FC236}">
                <a16:creationId xmlns:a16="http://schemas.microsoft.com/office/drawing/2014/main" id="{D48F2090-4F7F-442B-835D-9B08A2E4A5E4}"/>
              </a:ext>
            </a:extLst>
          </p:cNvPr>
          <p:cNvSpPr/>
          <p:nvPr/>
        </p:nvSpPr>
        <p:spPr>
          <a:xfrm>
            <a:off x="10237094" y="3729439"/>
            <a:ext cx="478927" cy="5398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3" name="Parallelogram 12">
            <a:extLst>
              <a:ext uri="{FF2B5EF4-FFF2-40B4-BE49-F238E27FC236}">
                <a16:creationId xmlns:a16="http://schemas.microsoft.com/office/drawing/2014/main" id="{8D5AEE87-6979-48C1-8373-C885356848CE}"/>
              </a:ext>
            </a:extLst>
          </p:cNvPr>
          <p:cNvSpPr/>
          <p:nvPr/>
        </p:nvSpPr>
        <p:spPr>
          <a:xfrm rot="4427872">
            <a:off x="9046800" y="3100041"/>
            <a:ext cx="1080000" cy="1800000"/>
          </a:xfrm>
          <a:prstGeom prst="parallelogram">
            <a:avLst>
              <a:gd name="adj" fmla="val 4834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4" name="Isosceles Triangle 4">
            <a:extLst>
              <a:ext uri="{FF2B5EF4-FFF2-40B4-BE49-F238E27FC236}">
                <a16:creationId xmlns:a16="http://schemas.microsoft.com/office/drawing/2014/main" id="{814ADDDC-1647-4663-BFEC-672F201BF149}"/>
              </a:ext>
            </a:extLst>
          </p:cNvPr>
          <p:cNvSpPr/>
          <p:nvPr/>
        </p:nvSpPr>
        <p:spPr>
          <a:xfrm rot="5400000">
            <a:off x="10498495" y="3685227"/>
            <a:ext cx="914912" cy="628317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5" name="직사각형 113">
            <a:extLst>
              <a:ext uri="{FF2B5EF4-FFF2-40B4-BE49-F238E27FC236}">
                <a16:creationId xmlns:a16="http://schemas.microsoft.com/office/drawing/2014/main" id="{07C94AC6-5AA9-41FC-8949-E03EA3220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4772" y="3815375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DE1C3562-B6B8-412B-87AE-0F7D10AAF691}"/>
              </a:ext>
            </a:extLst>
          </p:cNvPr>
          <p:cNvSpPr txBox="1"/>
          <p:nvPr/>
        </p:nvSpPr>
        <p:spPr>
          <a:xfrm>
            <a:off x="3551717" y="3815375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B28B7CAB-04FC-40A4-B4E2-8AA730827BC4}"/>
              </a:ext>
            </a:extLst>
          </p:cNvPr>
          <p:cNvSpPr txBox="1"/>
          <p:nvPr/>
        </p:nvSpPr>
        <p:spPr>
          <a:xfrm>
            <a:off x="5421238" y="3815375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E3AA8D8E-5892-4C1D-A1F7-0E0C94CABCCD}"/>
              </a:ext>
            </a:extLst>
          </p:cNvPr>
          <p:cNvSpPr txBox="1"/>
          <p:nvPr/>
        </p:nvSpPr>
        <p:spPr>
          <a:xfrm>
            <a:off x="7290759" y="3815375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B67E9E04-C4D1-44C4-9C72-2DFC7E2A5388}"/>
              </a:ext>
            </a:extLst>
          </p:cNvPr>
          <p:cNvSpPr txBox="1"/>
          <p:nvPr/>
        </p:nvSpPr>
        <p:spPr>
          <a:xfrm>
            <a:off x="9160280" y="3815375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0" name="Group 23">
            <a:extLst>
              <a:ext uri="{FF2B5EF4-FFF2-40B4-BE49-F238E27FC236}">
                <a16:creationId xmlns:a16="http://schemas.microsoft.com/office/drawing/2014/main" id="{559714D1-B708-40A5-8737-070B96FD2CB0}"/>
              </a:ext>
            </a:extLst>
          </p:cNvPr>
          <p:cNvGrpSpPr/>
          <p:nvPr/>
        </p:nvGrpSpPr>
        <p:grpSpPr>
          <a:xfrm>
            <a:off x="6373092" y="1906245"/>
            <a:ext cx="1926714" cy="1477328"/>
            <a:chOff x="3017859" y="4283314"/>
            <a:chExt cx="1890849" cy="1477328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58FA8FFE-8D96-49B4-B17B-B36DB849046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3518CDF3-A09D-40AB-B638-42AF417C13F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" name="Group 26">
            <a:extLst>
              <a:ext uri="{FF2B5EF4-FFF2-40B4-BE49-F238E27FC236}">
                <a16:creationId xmlns:a16="http://schemas.microsoft.com/office/drawing/2014/main" id="{BA0FD07A-0CCA-4A01-B5E9-522B3D922A83}"/>
              </a:ext>
            </a:extLst>
          </p:cNvPr>
          <p:cNvGrpSpPr/>
          <p:nvPr/>
        </p:nvGrpSpPr>
        <p:grpSpPr>
          <a:xfrm>
            <a:off x="2744768" y="1906245"/>
            <a:ext cx="1926714" cy="1477328"/>
            <a:chOff x="3017859" y="4283314"/>
            <a:chExt cx="1890849" cy="1477328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3DD748B-8110-4556-AF49-C77A28ED7AA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0BEEE198-F4B1-4305-84EA-D8E9A718942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6" name="Group 29">
            <a:extLst>
              <a:ext uri="{FF2B5EF4-FFF2-40B4-BE49-F238E27FC236}">
                <a16:creationId xmlns:a16="http://schemas.microsoft.com/office/drawing/2014/main" id="{425EB8F2-66E8-4086-9B59-FB22CAB2D17D}"/>
              </a:ext>
            </a:extLst>
          </p:cNvPr>
          <p:cNvGrpSpPr/>
          <p:nvPr/>
        </p:nvGrpSpPr>
        <p:grpSpPr>
          <a:xfrm>
            <a:off x="4558930" y="4624115"/>
            <a:ext cx="1926714" cy="1477328"/>
            <a:chOff x="3017859" y="4283314"/>
            <a:chExt cx="1890849" cy="1477328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1A271CFF-EB0B-454D-B72F-91086CB86CB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BBB6FCB8-1991-4CF7-A9D6-45A692B2EA0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9" name="Group 32">
            <a:extLst>
              <a:ext uri="{FF2B5EF4-FFF2-40B4-BE49-F238E27FC236}">
                <a16:creationId xmlns:a16="http://schemas.microsoft.com/office/drawing/2014/main" id="{C8E0C70D-4802-48D5-A5D9-80F086E56C71}"/>
              </a:ext>
            </a:extLst>
          </p:cNvPr>
          <p:cNvGrpSpPr/>
          <p:nvPr/>
        </p:nvGrpSpPr>
        <p:grpSpPr>
          <a:xfrm>
            <a:off x="930606" y="4467073"/>
            <a:ext cx="1926714" cy="1477328"/>
            <a:chOff x="3017859" y="4283314"/>
            <a:chExt cx="1890849" cy="1477328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D0CA61D4-5535-4B7B-97F0-2D3097DB3CF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676710E4-53C7-4588-A2BC-25C11FD4DFE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35">
            <a:extLst>
              <a:ext uri="{FF2B5EF4-FFF2-40B4-BE49-F238E27FC236}">
                <a16:creationId xmlns:a16="http://schemas.microsoft.com/office/drawing/2014/main" id="{76E64093-7F19-4084-8B69-4A2BE50949CB}"/>
              </a:ext>
            </a:extLst>
          </p:cNvPr>
          <p:cNvGrpSpPr/>
          <p:nvPr/>
        </p:nvGrpSpPr>
        <p:grpSpPr>
          <a:xfrm>
            <a:off x="8187254" y="4624115"/>
            <a:ext cx="1926714" cy="1477328"/>
            <a:chOff x="3017859" y="4283314"/>
            <a:chExt cx="1890849" cy="1477328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69899F5C-A9B9-40F2-A5F3-57F9037F10B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91AEA125-2785-400D-A659-FCA8725A8B9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" name="Diamond 45">
            <a:extLst>
              <a:ext uri="{FF2B5EF4-FFF2-40B4-BE49-F238E27FC236}">
                <a16:creationId xmlns:a16="http://schemas.microsoft.com/office/drawing/2014/main" id="{BF5737D6-7446-4896-9E7A-C4250D95F504}"/>
              </a:ext>
            </a:extLst>
          </p:cNvPr>
          <p:cNvSpPr/>
          <p:nvPr/>
        </p:nvSpPr>
        <p:spPr>
          <a:xfrm>
            <a:off x="2937941" y="4719206"/>
            <a:ext cx="684068" cy="684068"/>
          </a:xfrm>
          <a:prstGeom prst="diamond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6" name="Diamond 48">
            <a:extLst>
              <a:ext uri="{FF2B5EF4-FFF2-40B4-BE49-F238E27FC236}">
                <a16:creationId xmlns:a16="http://schemas.microsoft.com/office/drawing/2014/main" id="{EEC6266A-5C67-43FA-8333-5EA579013CC3}"/>
              </a:ext>
            </a:extLst>
          </p:cNvPr>
          <p:cNvSpPr/>
          <p:nvPr/>
        </p:nvSpPr>
        <p:spPr>
          <a:xfrm>
            <a:off x="8335274" y="2044184"/>
            <a:ext cx="684068" cy="684068"/>
          </a:xfrm>
          <a:prstGeom prst="diamond">
            <a:avLst/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7" name="Diamond 50">
            <a:extLst>
              <a:ext uri="{FF2B5EF4-FFF2-40B4-BE49-F238E27FC236}">
                <a16:creationId xmlns:a16="http://schemas.microsoft.com/office/drawing/2014/main" id="{14B23E4E-1412-4AC2-B585-55B913420F7B}"/>
              </a:ext>
            </a:extLst>
          </p:cNvPr>
          <p:cNvSpPr/>
          <p:nvPr/>
        </p:nvSpPr>
        <p:spPr>
          <a:xfrm>
            <a:off x="4737052" y="2044184"/>
            <a:ext cx="684068" cy="684068"/>
          </a:xfrm>
          <a:prstGeom prst="diamond">
            <a:avLst/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8" name="Diamond 51">
            <a:extLst>
              <a:ext uri="{FF2B5EF4-FFF2-40B4-BE49-F238E27FC236}">
                <a16:creationId xmlns:a16="http://schemas.microsoft.com/office/drawing/2014/main" id="{3E15BC13-9780-430E-B1D5-E7B852534A5B}"/>
              </a:ext>
            </a:extLst>
          </p:cNvPr>
          <p:cNvSpPr/>
          <p:nvPr/>
        </p:nvSpPr>
        <p:spPr>
          <a:xfrm>
            <a:off x="6536163" y="4719206"/>
            <a:ext cx="684068" cy="684068"/>
          </a:xfrm>
          <a:prstGeom prst="diamond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9" name="Diamond 52">
            <a:extLst>
              <a:ext uri="{FF2B5EF4-FFF2-40B4-BE49-F238E27FC236}">
                <a16:creationId xmlns:a16="http://schemas.microsoft.com/office/drawing/2014/main" id="{EA899D42-6E07-410C-AD79-D62518D0BCF1}"/>
              </a:ext>
            </a:extLst>
          </p:cNvPr>
          <p:cNvSpPr/>
          <p:nvPr/>
        </p:nvSpPr>
        <p:spPr>
          <a:xfrm>
            <a:off x="10134386" y="4719206"/>
            <a:ext cx="684068" cy="684068"/>
          </a:xfrm>
          <a:prstGeom prst="diamond">
            <a:avLst/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Isosceles Triangle 51">
            <a:extLst>
              <a:ext uri="{FF2B5EF4-FFF2-40B4-BE49-F238E27FC236}">
                <a16:creationId xmlns:a16="http://schemas.microsoft.com/office/drawing/2014/main" id="{4C5ED354-5641-4966-B92B-0514B090BA79}"/>
              </a:ext>
            </a:extLst>
          </p:cNvPr>
          <p:cNvSpPr/>
          <p:nvPr/>
        </p:nvSpPr>
        <p:spPr>
          <a:xfrm>
            <a:off x="3147586" y="4949636"/>
            <a:ext cx="264777" cy="19416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1" name="Oval 7">
            <a:extLst>
              <a:ext uri="{FF2B5EF4-FFF2-40B4-BE49-F238E27FC236}">
                <a16:creationId xmlns:a16="http://schemas.microsoft.com/office/drawing/2014/main" id="{B4FC4411-B4E6-468A-9353-B8CB480C77DF}"/>
              </a:ext>
            </a:extLst>
          </p:cNvPr>
          <p:cNvSpPr/>
          <p:nvPr/>
        </p:nvSpPr>
        <p:spPr>
          <a:xfrm>
            <a:off x="10327403" y="4903105"/>
            <a:ext cx="287225" cy="2872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2" name="Rounded Rectangle 27">
            <a:extLst>
              <a:ext uri="{FF2B5EF4-FFF2-40B4-BE49-F238E27FC236}">
                <a16:creationId xmlns:a16="http://schemas.microsoft.com/office/drawing/2014/main" id="{6ACDF2E4-360F-469B-9024-06AD97E0935C}"/>
              </a:ext>
            </a:extLst>
          </p:cNvPr>
          <p:cNvSpPr/>
          <p:nvPr/>
        </p:nvSpPr>
        <p:spPr>
          <a:xfrm>
            <a:off x="4943191" y="2271171"/>
            <a:ext cx="275394" cy="21154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3" name="Rounded Rectangle 7">
            <a:extLst>
              <a:ext uri="{FF2B5EF4-FFF2-40B4-BE49-F238E27FC236}">
                <a16:creationId xmlns:a16="http://schemas.microsoft.com/office/drawing/2014/main" id="{A379105E-74F9-47F5-A118-B002D954150A}"/>
              </a:ext>
            </a:extLst>
          </p:cNvPr>
          <p:cNvSpPr/>
          <p:nvPr/>
        </p:nvSpPr>
        <p:spPr>
          <a:xfrm>
            <a:off x="8531808" y="2247811"/>
            <a:ext cx="279989" cy="24162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" name="Round Same Side Corner Rectangle 36">
            <a:extLst>
              <a:ext uri="{FF2B5EF4-FFF2-40B4-BE49-F238E27FC236}">
                <a16:creationId xmlns:a16="http://schemas.microsoft.com/office/drawing/2014/main" id="{380FFA60-D805-40B7-B0BF-7C880E96CDFE}"/>
              </a:ext>
            </a:extLst>
          </p:cNvPr>
          <p:cNvSpPr/>
          <p:nvPr/>
        </p:nvSpPr>
        <p:spPr>
          <a:xfrm>
            <a:off x="6723586" y="4949636"/>
            <a:ext cx="284491" cy="22492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11310</TotalTime>
  <Words>165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2018-04-18T03:57:54Z</dcterms:modified>
</cp:coreProperties>
</file>