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0" name="AutoShape 12">
            <a:extLst>
              <a:ext uri="{FF2B5EF4-FFF2-40B4-BE49-F238E27FC236}">
                <a16:creationId xmlns:a16="http://schemas.microsoft.com/office/drawing/2014/main" id="{096F8301-DE1A-4865-8210-3570FFE42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4" y="2657208"/>
            <a:ext cx="10506075" cy="2727292"/>
          </a:xfrm>
          <a:prstGeom prst="rightArrow">
            <a:avLst>
              <a:gd name="adj1" fmla="val 64144"/>
              <a:gd name="adj2" fmla="val 58161"/>
            </a:avLst>
          </a:prstGeom>
          <a:solidFill>
            <a:schemeClr val="bg1">
              <a:lumMod val="95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1" name="Rounded Rectangle 2">
            <a:extLst>
              <a:ext uri="{FF2B5EF4-FFF2-40B4-BE49-F238E27FC236}">
                <a16:creationId xmlns:a16="http://schemas.microsoft.com/office/drawing/2014/main" id="{C3CC2170-5C34-4A96-BC24-D5AC41380DBB}"/>
              </a:ext>
            </a:extLst>
          </p:cNvPr>
          <p:cNvSpPr/>
          <p:nvPr/>
        </p:nvSpPr>
        <p:spPr>
          <a:xfrm>
            <a:off x="3550189" y="3407228"/>
            <a:ext cx="1918178" cy="12089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2" name="Rounded Rectangle 3">
            <a:extLst>
              <a:ext uri="{FF2B5EF4-FFF2-40B4-BE49-F238E27FC236}">
                <a16:creationId xmlns:a16="http://schemas.microsoft.com/office/drawing/2014/main" id="{CF037771-BECA-4F2B-8598-18929A1BB522}"/>
              </a:ext>
            </a:extLst>
          </p:cNvPr>
          <p:cNvSpPr/>
          <p:nvPr/>
        </p:nvSpPr>
        <p:spPr>
          <a:xfrm>
            <a:off x="5668993" y="3407228"/>
            <a:ext cx="1918178" cy="12089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3" name="Rounded Rectangle 4">
            <a:extLst>
              <a:ext uri="{FF2B5EF4-FFF2-40B4-BE49-F238E27FC236}">
                <a16:creationId xmlns:a16="http://schemas.microsoft.com/office/drawing/2014/main" id="{307F1630-BBA9-4732-A057-9DDBD3ECB1DB}"/>
              </a:ext>
            </a:extLst>
          </p:cNvPr>
          <p:cNvSpPr/>
          <p:nvPr/>
        </p:nvSpPr>
        <p:spPr>
          <a:xfrm>
            <a:off x="7787797" y="3407228"/>
            <a:ext cx="1918178" cy="12089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4" name="Rounded Rectangle 5">
            <a:extLst>
              <a:ext uri="{FF2B5EF4-FFF2-40B4-BE49-F238E27FC236}">
                <a16:creationId xmlns:a16="http://schemas.microsoft.com/office/drawing/2014/main" id="{24728597-08CB-4E99-9478-1B09B652127B}"/>
              </a:ext>
            </a:extLst>
          </p:cNvPr>
          <p:cNvSpPr/>
          <p:nvPr/>
        </p:nvSpPr>
        <p:spPr>
          <a:xfrm>
            <a:off x="1431385" y="3407228"/>
            <a:ext cx="1918178" cy="12089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5" name="Group 6">
            <a:extLst>
              <a:ext uri="{FF2B5EF4-FFF2-40B4-BE49-F238E27FC236}">
                <a16:creationId xmlns:a16="http://schemas.microsoft.com/office/drawing/2014/main" id="{FEB178B2-212F-408D-9594-66C4C2219D14}"/>
              </a:ext>
            </a:extLst>
          </p:cNvPr>
          <p:cNvGrpSpPr/>
          <p:nvPr/>
        </p:nvGrpSpPr>
        <p:grpSpPr>
          <a:xfrm>
            <a:off x="1750554" y="3563710"/>
            <a:ext cx="1279840" cy="915071"/>
            <a:chOff x="3233964" y="1954419"/>
            <a:chExt cx="1400519" cy="915071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1C4F291C-8921-4B18-88A7-41B3D8B77432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48C877CC-2FD6-412E-A0F7-882FA451AA81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8" name="Group 9">
            <a:extLst>
              <a:ext uri="{FF2B5EF4-FFF2-40B4-BE49-F238E27FC236}">
                <a16:creationId xmlns:a16="http://schemas.microsoft.com/office/drawing/2014/main" id="{F3F6C9F1-5C23-4C14-BE55-4A61A13DFF4D}"/>
              </a:ext>
            </a:extLst>
          </p:cNvPr>
          <p:cNvGrpSpPr/>
          <p:nvPr/>
        </p:nvGrpSpPr>
        <p:grpSpPr>
          <a:xfrm>
            <a:off x="3869358" y="3563710"/>
            <a:ext cx="1279840" cy="915071"/>
            <a:chOff x="3233964" y="1954419"/>
            <a:chExt cx="1400519" cy="915071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FAA43D9-99E7-44CE-A807-47F76F11559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ABE5B0E3-ACDE-454B-8D73-A3CCE67BD761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" name="Group 12">
            <a:extLst>
              <a:ext uri="{FF2B5EF4-FFF2-40B4-BE49-F238E27FC236}">
                <a16:creationId xmlns:a16="http://schemas.microsoft.com/office/drawing/2014/main" id="{09BBE629-DC2E-4DB6-BF54-45FB76BE4F7A}"/>
              </a:ext>
            </a:extLst>
          </p:cNvPr>
          <p:cNvGrpSpPr/>
          <p:nvPr/>
        </p:nvGrpSpPr>
        <p:grpSpPr>
          <a:xfrm>
            <a:off x="5988162" y="3563710"/>
            <a:ext cx="1279840" cy="915071"/>
            <a:chOff x="3233964" y="1954419"/>
            <a:chExt cx="1400519" cy="915071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CDB93B14-60D9-4CED-BC33-D9FB7EA0F67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E6B620B6-8848-4BBC-B32E-18E3DB321081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" name="Group 15">
            <a:extLst>
              <a:ext uri="{FF2B5EF4-FFF2-40B4-BE49-F238E27FC236}">
                <a16:creationId xmlns:a16="http://schemas.microsoft.com/office/drawing/2014/main" id="{B9F14297-4956-4D29-9A71-E858E25C2E60}"/>
              </a:ext>
            </a:extLst>
          </p:cNvPr>
          <p:cNvGrpSpPr/>
          <p:nvPr/>
        </p:nvGrpSpPr>
        <p:grpSpPr>
          <a:xfrm>
            <a:off x="8106966" y="3563710"/>
            <a:ext cx="1279840" cy="915071"/>
            <a:chOff x="3233964" y="1954419"/>
            <a:chExt cx="1400519" cy="915071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89D82570-1101-4FB9-AF2F-02CE5256261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085A3AB2-E056-4928-893A-710FB5F6CF46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7" name="Group 18">
            <a:extLst>
              <a:ext uri="{FF2B5EF4-FFF2-40B4-BE49-F238E27FC236}">
                <a16:creationId xmlns:a16="http://schemas.microsoft.com/office/drawing/2014/main" id="{277DCEDC-0DA7-4555-A0D2-C0F2D5C64A46}"/>
              </a:ext>
            </a:extLst>
          </p:cNvPr>
          <p:cNvGrpSpPr/>
          <p:nvPr/>
        </p:nvGrpSpPr>
        <p:grpSpPr>
          <a:xfrm>
            <a:off x="1477132" y="1956813"/>
            <a:ext cx="1872431" cy="1107997"/>
            <a:chOff x="636587" y="3646109"/>
            <a:chExt cx="1899774" cy="1107997"/>
          </a:xfrm>
          <a:noFill/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64A3FEE2-3D28-4B0E-BA41-C78132381614}"/>
                </a:ext>
              </a:extLst>
            </p:cNvPr>
            <p:cNvSpPr txBox="1"/>
            <p:nvPr/>
          </p:nvSpPr>
          <p:spPr>
            <a:xfrm>
              <a:off x="636589" y="3646109"/>
              <a:ext cx="1899772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3F7EA1D3-3C65-4703-9221-3CD996389B30}"/>
                </a:ext>
              </a:extLst>
            </p:cNvPr>
            <p:cNvSpPr txBox="1"/>
            <p:nvPr/>
          </p:nvSpPr>
          <p:spPr>
            <a:xfrm>
              <a:off x="636587" y="3923109"/>
              <a:ext cx="1899772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0" name="Group 21">
            <a:extLst>
              <a:ext uri="{FF2B5EF4-FFF2-40B4-BE49-F238E27FC236}">
                <a16:creationId xmlns:a16="http://schemas.microsoft.com/office/drawing/2014/main" id="{F8912400-2007-471D-AB2D-F7496E41FF53}"/>
              </a:ext>
            </a:extLst>
          </p:cNvPr>
          <p:cNvGrpSpPr/>
          <p:nvPr/>
        </p:nvGrpSpPr>
        <p:grpSpPr>
          <a:xfrm>
            <a:off x="5707189" y="1956813"/>
            <a:ext cx="1883998" cy="1107997"/>
            <a:chOff x="624852" y="3646109"/>
            <a:chExt cx="1911510" cy="1107997"/>
          </a:xfrm>
          <a:noFill/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B23D4678-A9D8-42E4-8DF3-B3D64074A91E}"/>
                </a:ext>
              </a:extLst>
            </p:cNvPr>
            <p:cNvSpPr txBox="1"/>
            <p:nvPr/>
          </p:nvSpPr>
          <p:spPr>
            <a:xfrm>
              <a:off x="624854" y="3646109"/>
              <a:ext cx="1911508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64EE0740-D5A9-4A9A-A453-1C99D8EC28C5}"/>
                </a:ext>
              </a:extLst>
            </p:cNvPr>
            <p:cNvSpPr txBox="1"/>
            <p:nvPr/>
          </p:nvSpPr>
          <p:spPr>
            <a:xfrm>
              <a:off x="624852" y="3923109"/>
              <a:ext cx="191150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3" name="Group 24">
            <a:extLst>
              <a:ext uri="{FF2B5EF4-FFF2-40B4-BE49-F238E27FC236}">
                <a16:creationId xmlns:a16="http://schemas.microsoft.com/office/drawing/2014/main" id="{3E16F864-AE82-4B3A-A34C-1F777C382269}"/>
              </a:ext>
            </a:extLst>
          </p:cNvPr>
          <p:cNvGrpSpPr/>
          <p:nvPr/>
        </p:nvGrpSpPr>
        <p:grpSpPr>
          <a:xfrm>
            <a:off x="3520173" y="4975688"/>
            <a:ext cx="2016408" cy="1107997"/>
            <a:chOff x="490508" y="3646109"/>
            <a:chExt cx="2045854" cy="1107997"/>
          </a:xfrm>
          <a:noFill/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7191468F-A66C-4B2B-8D6D-B8D3B50CDFD7}"/>
                </a:ext>
              </a:extLst>
            </p:cNvPr>
            <p:cNvSpPr txBox="1"/>
            <p:nvPr/>
          </p:nvSpPr>
          <p:spPr>
            <a:xfrm>
              <a:off x="490508" y="3646109"/>
              <a:ext cx="204585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539B1B44-89F2-40C0-A837-141419CF5846}"/>
                </a:ext>
              </a:extLst>
            </p:cNvPr>
            <p:cNvSpPr txBox="1"/>
            <p:nvPr/>
          </p:nvSpPr>
          <p:spPr>
            <a:xfrm>
              <a:off x="520962" y="3923109"/>
              <a:ext cx="201539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6" name="Group 27">
            <a:extLst>
              <a:ext uri="{FF2B5EF4-FFF2-40B4-BE49-F238E27FC236}">
                <a16:creationId xmlns:a16="http://schemas.microsoft.com/office/drawing/2014/main" id="{395E9C57-F655-46DC-885B-55F4E4D8E070}"/>
              </a:ext>
            </a:extLst>
          </p:cNvPr>
          <p:cNvGrpSpPr/>
          <p:nvPr/>
        </p:nvGrpSpPr>
        <p:grpSpPr>
          <a:xfrm>
            <a:off x="7761796" y="4975688"/>
            <a:ext cx="1944179" cy="1107997"/>
            <a:chOff x="563791" y="3646109"/>
            <a:chExt cx="1972570" cy="1107997"/>
          </a:xfrm>
          <a:noFill/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374DF077-9887-43AB-83B7-6DA798F12941}"/>
                </a:ext>
              </a:extLst>
            </p:cNvPr>
            <p:cNvSpPr txBox="1"/>
            <p:nvPr/>
          </p:nvSpPr>
          <p:spPr>
            <a:xfrm>
              <a:off x="563793" y="3646109"/>
              <a:ext cx="1972568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C91F2916-EBB5-48D3-A9C3-4A3E200AC804}"/>
                </a:ext>
              </a:extLst>
            </p:cNvPr>
            <p:cNvSpPr txBox="1"/>
            <p:nvPr/>
          </p:nvSpPr>
          <p:spPr>
            <a:xfrm>
              <a:off x="563791" y="3923109"/>
              <a:ext cx="197256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120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2018-04-04T02:04:02Z</dcterms:modified>
</cp:coreProperties>
</file>