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2" name="Rectangle 2">
            <a:extLst>
              <a:ext uri="{FF2B5EF4-FFF2-40B4-BE49-F238E27FC236}">
                <a16:creationId xmlns:a16="http://schemas.microsoft.com/office/drawing/2014/main" id="{F1B9A55A-2CBC-42E4-9DD9-486B4DF3D0CD}"/>
              </a:ext>
            </a:extLst>
          </p:cNvPr>
          <p:cNvSpPr/>
          <p:nvPr/>
        </p:nvSpPr>
        <p:spPr>
          <a:xfrm>
            <a:off x="9049607" y="3685907"/>
            <a:ext cx="2232101" cy="648072"/>
          </a:xfrm>
          <a:custGeom>
            <a:avLst/>
            <a:gdLst/>
            <a:ahLst/>
            <a:cxnLst/>
            <a:rect l="l" t="t" r="r" b="b"/>
            <a:pathLst>
              <a:path w="2123381" h="648072">
                <a:moveTo>
                  <a:pt x="0" y="0"/>
                </a:moveTo>
                <a:lnTo>
                  <a:pt x="1944216" y="0"/>
                </a:lnTo>
                <a:lnTo>
                  <a:pt x="1944216" y="220121"/>
                </a:lnTo>
                <a:lnTo>
                  <a:pt x="2123381" y="324037"/>
                </a:lnTo>
                <a:lnTo>
                  <a:pt x="1944216" y="427952"/>
                </a:lnTo>
                <a:lnTo>
                  <a:pt x="1944216" y="648072"/>
                </a:lnTo>
                <a:lnTo>
                  <a:pt x="0" y="64807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3" name="Rectangle 2">
            <a:extLst>
              <a:ext uri="{FF2B5EF4-FFF2-40B4-BE49-F238E27FC236}">
                <a16:creationId xmlns:a16="http://schemas.microsoft.com/office/drawing/2014/main" id="{827DF714-F9F5-4CCC-8669-19CBB2E5F91A}"/>
              </a:ext>
            </a:extLst>
          </p:cNvPr>
          <p:cNvSpPr/>
          <p:nvPr/>
        </p:nvSpPr>
        <p:spPr>
          <a:xfrm>
            <a:off x="7015857" y="3685907"/>
            <a:ext cx="2232101" cy="648072"/>
          </a:xfrm>
          <a:custGeom>
            <a:avLst/>
            <a:gdLst/>
            <a:ahLst/>
            <a:cxnLst/>
            <a:rect l="l" t="t" r="r" b="b"/>
            <a:pathLst>
              <a:path w="2123381" h="648072">
                <a:moveTo>
                  <a:pt x="0" y="0"/>
                </a:moveTo>
                <a:lnTo>
                  <a:pt x="1944216" y="0"/>
                </a:lnTo>
                <a:lnTo>
                  <a:pt x="1944216" y="220121"/>
                </a:lnTo>
                <a:lnTo>
                  <a:pt x="2123381" y="324037"/>
                </a:lnTo>
                <a:lnTo>
                  <a:pt x="1944216" y="427952"/>
                </a:lnTo>
                <a:lnTo>
                  <a:pt x="1944216" y="648072"/>
                </a:lnTo>
                <a:lnTo>
                  <a:pt x="0" y="64807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Rectangle 2">
            <a:extLst>
              <a:ext uri="{FF2B5EF4-FFF2-40B4-BE49-F238E27FC236}">
                <a16:creationId xmlns:a16="http://schemas.microsoft.com/office/drawing/2014/main" id="{48F92C21-BADA-46BA-A607-70752C9D5F4A}"/>
              </a:ext>
            </a:extLst>
          </p:cNvPr>
          <p:cNvSpPr/>
          <p:nvPr/>
        </p:nvSpPr>
        <p:spPr>
          <a:xfrm>
            <a:off x="4972094" y="3685907"/>
            <a:ext cx="2232101" cy="648072"/>
          </a:xfrm>
          <a:custGeom>
            <a:avLst/>
            <a:gdLst/>
            <a:ahLst/>
            <a:cxnLst/>
            <a:rect l="l" t="t" r="r" b="b"/>
            <a:pathLst>
              <a:path w="2123381" h="648072">
                <a:moveTo>
                  <a:pt x="0" y="0"/>
                </a:moveTo>
                <a:lnTo>
                  <a:pt x="1944216" y="0"/>
                </a:lnTo>
                <a:lnTo>
                  <a:pt x="1944216" y="220121"/>
                </a:lnTo>
                <a:lnTo>
                  <a:pt x="2123381" y="324037"/>
                </a:lnTo>
                <a:lnTo>
                  <a:pt x="1944216" y="427952"/>
                </a:lnTo>
                <a:lnTo>
                  <a:pt x="1944216" y="648072"/>
                </a:lnTo>
                <a:lnTo>
                  <a:pt x="0" y="64807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5" name="Rectangle 2">
            <a:extLst>
              <a:ext uri="{FF2B5EF4-FFF2-40B4-BE49-F238E27FC236}">
                <a16:creationId xmlns:a16="http://schemas.microsoft.com/office/drawing/2014/main" id="{9653AF0E-7C73-493A-A6DB-65CD1D73A71B}"/>
              </a:ext>
            </a:extLst>
          </p:cNvPr>
          <p:cNvSpPr/>
          <p:nvPr/>
        </p:nvSpPr>
        <p:spPr>
          <a:xfrm>
            <a:off x="2937475" y="3685907"/>
            <a:ext cx="2232101" cy="648072"/>
          </a:xfrm>
          <a:custGeom>
            <a:avLst/>
            <a:gdLst/>
            <a:ahLst/>
            <a:cxnLst/>
            <a:rect l="l" t="t" r="r" b="b"/>
            <a:pathLst>
              <a:path w="2123381" h="648072">
                <a:moveTo>
                  <a:pt x="0" y="0"/>
                </a:moveTo>
                <a:lnTo>
                  <a:pt x="1944216" y="0"/>
                </a:lnTo>
                <a:lnTo>
                  <a:pt x="1944216" y="220121"/>
                </a:lnTo>
                <a:lnTo>
                  <a:pt x="2123381" y="324037"/>
                </a:lnTo>
                <a:lnTo>
                  <a:pt x="1944216" y="427952"/>
                </a:lnTo>
                <a:lnTo>
                  <a:pt x="1944216" y="648072"/>
                </a:lnTo>
                <a:lnTo>
                  <a:pt x="0" y="6480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6" name="Rectangle 2">
            <a:extLst>
              <a:ext uri="{FF2B5EF4-FFF2-40B4-BE49-F238E27FC236}">
                <a16:creationId xmlns:a16="http://schemas.microsoft.com/office/drawing/2014/main" id="{0672BEAD-FAA2-45DC-BAF7-027105F8EB54}"/>
              </a:ext>
            </a:extLst>
          </p:cNvPr>
          <p:cNvSpPr/>
          <p:nvPr/>
        </p:nvSpPr>
        <p:spPr>
          <a:xfrm>
            <a:off x="914400" y="3685907"/>
            <a:ext cx="2232101" cy="648072"/>
          </a:xfrm>
          <a:custGeom>
            <a:avLst/>
            <a:gdLst/>
            <a:ahLst/>
            <a:cxnLst/>
            <a:rect l="l" t="t" r="r" b="b"/>
            <a:pathLst>
              <a:path w="2123381" h="648072">
                <a:moveTo>
                  <a:pt x="0" y="0"/>
                </a:moveTo>
                <a:lnTo>
                  <a:pt x="1944216" y="0"/>
                </a:lnTo>
                <a:lnTo>
                  <a:pt x="1944216" y="220121"/>
                </a:lnTo>
                <a:lnTo>
                  <a:pt x="2123381" y="324037"/>
                </a:lnTo>
                <a:lnTo>
                  <a:pt x="1944216" y="427952"/>
                </a:lnTo>
                <a:lnTo>
                  <a:pt x="1944216" y="648072"/>
                </a:lnTo>
                <a:lnTo>
                  <a:pt x="0" y="64807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BC558AD2-3AE5-40B1-A597-604A06896CB2}"/>
              </a:ext>
            </a:extLst>
          </p:cNvPr>
          <p:cNvSpPr txBox="1"/>
          <p:nvPr/>
        </p:nvSpPr>
        <p:spPr>
          <a:xfrm>
            <a:off x="3486011" y="3871444"/>
            <a:ext cx="1383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AD5D3490-67E2-42A6-A8FF-58006447D958}"/>
              </a:ext>
            </a:extLst>
          </p:cNvPr>
          <p:cNvSpPr txBox="1"/>
          <p:nvPr/>
        </p:nvSpPr>
        <p:spPr>
          <a:xfrm>
            <a:off x="5517190" y="3859963"/>
            <a:ext cx="1383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336F4A-FD8E-4158-801C-B3BFDA784FC0}"/>
              </a:ext>
            </a:extLst>
          </p:cNvPr>
          <p:cNvSpPr txBox="1"/>
          <p:nvPr/>
        </p:nvSpPr>
        <p:spPr>
          <a:xfrm>
            <a:off x="7557513" y="3858007"/>
            <a:ext cx="1383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E394F433-EE96-4038-8651-2AC5E879BA73}"/>
              </a:ext>
            </a:extLst>
          </p:cNvPr>
          <p:cNvSpPr txBox="1"/>
          <p:nvPr/>
        </p:nvSpPr>
        <p:spPr>
          <a:xfrm>
            <a:off x="9597837" y="3856051"/>
            <a:ext cx="1383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1" name="Group 5">
            <a:extLst>
              <a:ext uri="{FF2B5EF4-FFF2-40B4-BE49-F238E27FC236}">
                <a16:creationId xmlns:a16="http://schemas.microsoft.com/office/drawing/2014/main" id="{46733CB2-97C4-4F4F-B144-D4057BEC6ED5}"/>
              </a:ext>
            </a:extLst>
          </p:cNvPr>
          <p:cNvGrpSpPr/>
          <p:nvPr/>
        </p:nvGrpSpPr>
        <p:grpSpPr>
          <a:xfrm>
            <a:off x="2950488" y="2091014"/>
            <a:ext cx="2232248" cy="1074303"/>
            <a:chOff x="4965552" y="1736224"/>
            <a:chExt cx="2232248" cy="1074303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A78BCA38-0DB3-49CA-83E9-5C9D2A2AC5AB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A371C172-E3EC-489A-988B-D8FF5D4903B2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" name="Group 69">
            <a:extLst>
              <a:ext uri="{FF2B5EF4-FFF2-40B4-BE49-F238E27FC236}">
                <a16:creationId xmlns:a16="http://schemas.microsoft.com/office/drawing/2014/main" id="{14BAFB70-9F2D-4028-A9FC-C8007F6FBCA6}"/>
              </a:ext>
            </a:extLst>
          </p:cNvPr>
          <p:cNvGrpSpPr/>
          <p:nvPr/>
        </p:nvGrpSpPr>
        <p:grpSpPr>
          <a:xfrm>
            <a:off x="7022664" y="2091014"/>
            <a:ext cx="2232248" cy="1074303"/>
            <a:chOff x="4965552" y="1736224"/>
            <a:chExt cx="2232248" cy="1074303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060B1551-F803-47C7-A327-DE954A5C54F9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1C9384BF-CC71-49F8-8FCD-A54622F298EF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7" name="Group 74">
            <a:extLst>
              <a:ext uri="{FF2B5EF4-FFF2-40B4-BE49-F238E27FC236}">
                <a16:creationId xmlns:a16="http://schemas.microsoft.com/office/drawing/2014/main" id="{98E95750-68B3-4192-96F5-D08F12AD63F6}"/>
              </a:ext>
            </a:extLst>
          </p:cNvPr>
          <p:cNvGrpSpPr/>
          <p:nvPr/>
        </p:nvGrpSpPr>
        <p:grpSpPr>
          <a:xfrm>
            <a:off x="4977432" y="4880196"/>
            <a:ext cx="2232248" cy="1074303"/>
            <a:chOff x="4965552" y="1736224"/>
            <a:chExt cx="2232248" cy="1074303"/>
          </a:xfrm>
        </p:grpSpPr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10C69D5A-D829-400D-B6C0-8F700A766FD2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988A0AB4-EA3C-4A95-9801-91DCAC443F67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0" name="Group 77">
            <a:extLst>
              <a:ext uri="{FF2B5EF4-FFF2-40B4-BE49-F238E27FC236}">
                <a16:creationId xmlns:a16="http://schemas.microsoft.com/office/drawing/2014/main" id="{DB746FD8-89AE-489F-834B-7A4972990B08}"/>
              </a:ext>
            </a:extLst>
          </p:cNvPr>
          <p:cNvGrpSpPr/>
          <p:nvPr/>
        </p:nvGrpSpPr>
        <p:grpSpPr>
          <a:xfrm>
            <a:off x="9049607" y="4880196"/>
            <a:ext cx="2232248" cy="1074303"/>
            <a:chOff x="4965552" y="1736224"/>
            <a:chExt cx="2232248" cy="1074303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0890BD5D-DEEE-4BA1-850E-E7FB0962531D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9839CC6E-A8F4-45D8-9796-481379B8619A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3" name="Isosceles Triangle 6">
            <a:extLst>
              <a:ext uri="{FF2B5EF4-FFF2-40B4-BE49-F238E27FC236}">
                <a16:creationId xmlns:a16="http://schemas.microsoft.com/office/drawing/2014/main" id="{E66E4CC2-F6BF-478B-AD7F-FB03215A0B6E}"/>
              </a:ext>
            </a:extLst>
          </p:cNvPr>
          <p:cNvSpPr/>
          <p:nvPr/>
        </p:nvSpPr>
        <p:spPr>
          <a:xfrm>
            <a:off x="3922522" y="3309809"/>
            <a:ext cx="288032" cy="2483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4" name="Isosceles Triangle 80">
            <a:extLst>
              <a:ext uri="{FF2B5EF4-FFF2-40B4-BE49-F238E27FC236}">
                <a16:creationId xmlns:a16="http://schemas.microsoft.com/office/drawing/2014/main" id="{8158ED18-67BB-4E64-970C-C4312D81441B}"/>
              </a:ext>
            </a:extLst>
          </p:cNvPr>
          <p:cNvSpPr/>
          <p:nvPr/>
        </p:nvSpPr>
        <p:spPr>
          <a:xfrm>
            <a:off x="7994698" y="3309809"/>
            <a:ext cx="288032" cy="248303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5" name="Isosceles Triangle 92">
            <a:extLst>
              <a:ext uri="{FF2B5EF4-FFF2-40B4-BE49-F238E27FC236}">
                <a16:creationId xmlns:a16="http://schemas.microsoft.com/office/drawing/2014/main" id="{4F2855F8-027E-4F24-9D8A-5E4B9356FC94}"/>
              </a:ext>
            </a:extLst>
          </p:cNvPr>
          <p:cNvSpPr/>
          <p:nvPr/>
        </p:nvSpPr>
        <p:spPr>
          <a:xfrm rot="10800000">
            <a:off x="5949466" y="4499053"/>
            <a:ext cx="288032" cy="24830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6" name="Isosceles Triangle 93">
            <a:extLst>
              <a:ext uri="{FF2B5EF4-FFF2-40B4-BE49-F238E27FC236}">
                <a16:creationId xmlns:a16="http://schemas.microsoft.com/office/drawing/2014/main" id="{0EB42F07-4D36-4519-858B-435DB8B8E556}"/>
              </a:ext>
            </a:extLst>
          </p:cNvPr>
          <p:cNvSpPr/>
          <p:nvPr/>
        </p:nvSpPr>
        <p:spPr>
          <a:xfrm rot="10800000">
            <a:off x="10021641" y="4485443"/>
            <a:ext cx="288032" cy="248303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35FCD86-C6DF-49A0-801A-40E589267EFF}"/>
              </a:ext>
            </a:extLst>
          </p:cNvPr>
          <p:cNvSpPr txBox="1"/>
          <p:nvPr/>
        </p:nvSpPr>
        <p:spPr>
          <a:xfrm>
            <a:off x="1445688" y="3859963"/>
            <a:ext cx="13837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8" name="Isosceles Triangle 92">
            <a:extLst>
              <a:ext uri="{FF2B5EF4-FFF2-40B4-BE49-F238E27FC236}">
                <a16:creationId xmlns:a16="http://schemas.microsoft.com/office/drawing/2014/main" id="{C2F7D5E9-3C20-41DA-A365-54DA9D0D165D}"/>
              </a:ext>
            </a:extLst>
          </p:cNvPr>
          <p:cNvSpPr/>
          <p:nvPr/>
        </p:nvSpPr>
        <p:spPr>
          <a:xfrm rot="10800000">
            <a:off x="1886434" y="4485443"/>
            <a:ext cx="288032" cy="248303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9" name="Group 74">
            <a:extLst>
              <a:ext uri="{FF2B5EF4-FFF2-40B4-BE49-F238E27FC236}">
                <a16:creationId xmlns:a16="http://schemas.microsoft.com/office/drawing/2014/main" id="{6E09D9AF-806A-4ACA-A153-C2D73EA0B6BA}"/>
              </a:ext>
            </a:extLst>
          </p:cNvPr>
          <p:cNvGrpSpPr/>
          <p:nvPr/>
        </p:nvGrpSpPr>
        <p:grpSpPr>
          <a:xfrm>
            <a:off x="914400" y="4880196"/>
            <a:ext cx="2232248" cy="1074303"/>
            <a:chOff x="4965552" y="1736224"/>
            <a:chExt cx="2232248" cy="1074303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FF38D24B-FDA4-4578-83CF-AAD4D0CDEBAF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E9966792-8E71-43CA-8ADF-7FF7B3197BFC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2" name="Parallelogram 30">
            <a:extLst>
              <a:ext uri="{FF2B5EF4-FFF2-40B4-BE49-F238E27FC236}">
                <a16:creationId xmlns:a16="http://schemas.microsoft.com/office/drawing/2014/main" id="{D67B6BC6-0B8D-45AA-8D21-AF16A57DB4B8}"/>
              </a:ext>
            </a:extLst>
          </p:cNvPr>
          <p:cNvSpPr/>
          <p:nvPr/>
        </p:nvSpPr>
        <p:spPr>
          <a:xfrm flipH="1">
            <a:off x="1073379" y="3877592"/>
            <a:ext cx="294203" cy="294931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3" name="Donut 8">
            <a:extLst>
              <a:ext uri="{FF2B5EF4-FFF2-40B4-BE49-F238E27FC236}">
                <a16:creationId xmlns:a16="http://schemas.microsoft.com/office/drawing/2014/main" id="{540B6394-5143-4F31-9AE3-908950F78BFA}"/>
              </a:ext>
            </a:extLst>
          </p:cNvPr>
          <p:cNvSpPr/>
          <p:nvPr/>
        </p:nvSpPr>
        <p:spPr>
          <a:xfrm>
            <a:off x="7257358" y="3811523"/>
            <a:ext cx="285611" cy="341396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4" name="Donut 24">
            <a:extLst>
              <a:ext uri="{FF2B5EF4-FFF2-40B4-BE49-F238E27FC236}">
                <a16:creationId xmlns:a16="http://schemas.microsoft.com/office/drawing/2014/main" id="{73188B00-2171-402D-9AA1-8D60F446FE31}"/>
              </a:ext>
            </a:extLst>
          </p:cNvPr>
          <p:cNvSpPr/>
          <p:nvPr/>
        </p:nvSpPr>
        <p:spPr>
          <a:xfrm>
            <a:off x="3193162" y="3849417"/>
            <a:ext cx="330619" cy="333310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5" name="Block Arc 25">
            <a:extLst>
              <a:ext uri="{FF2B5EF4-FFF2-40B4-BE49-F238E27FC236}">
                <a16:creationId xmlns:a16="http://schemas.microsoft.com/office/drawing/2014/main" id="{85749EF6-428B-4C9F-8EB3-70EB9EEE9250}"/>
              </a:ext>
            </a:extLst>
          </p:cNvPr>
          <p:cNvSpPr>
            <a:spLocks noChangeAspect="1"/>
          </p:cNvSpPr>
          <p:nvPr/>
        </p:nvSpPr>
        <p:spPr>
          <a:xfrm>
            <a:off x="5241351" y="3829557"/>
            <a:ext cx="237395" cy="34296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6" name="자유형 151">
            <a:extLst>
              <a:ext uri="{FF2B5EF4-FFF2-40B4-BE49-F238E27FC236}">
                <a16:creationId xmlns:a16="http://schemas.microsoft.com/office/drawing/2014/main" id="{1E64C3D3-7CC1-4450-A636-6CB8D7807479}"/>
              </a:ext>
            </a:extLst>
          </p:cNvPr>
          <p:cNvSpPr/>
          <p:nvPr/>
        </p:nvSpPr>
        <p:spPr>
          <a:xfrm>
            <a:off x="9269223" y="3856051"/>
            <a:ext cx="308765" cy="324070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11309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2018-04-18T03:56:05Z</dcterms:modified>
</cp:coreProperties>
</file>