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98" name="Oval 67">
            <a:extLst>
              <a:ext uri="{FF2B5EF4-FFF2-40B4-BE49-F238E27FC236}">
                <a16:creationId xmlns:a16="http://schemas.microsoft.com/office/drawing/2014/main" id="{A34C8ABC-51E3-464C-B76C-C1F7B8BE40A8}"/>
              </a:ext>
            </a:extLst>
          </p:cNvPr>
          <p:cNvSpPr/>
          <p:nvPr/>
        </p:nvSpPr>
        <p:spPr>
          <a:xfrm>
            <a:off x="1313399" y="1880732"/>
            <a:ext cx="865966" cy="865966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grpSp>
        <p:nvGrpSpPr>
          <p:cNvPr id="399" name="Group 68">
            <a:extLst>
              <a:ext uri="{FF2B5EF4-FFF2-40B4-BE49-F238E27FC236}">
                <a16:creationId xmlns:a16="http://schemas.microsoft.com/office/drawing/2014/main" id="{C728B38F-348A-41DF-B0D5-2AE5630D7643}"/>
              </a:ext>
            </a:extLst>
          </p:cNvPr>
          <p:cNvGrpSpPr/>
          <p:nvPr/>
        </p:nvGrpSpPr>
        <p:grpSpPr>
          <a:xfrm>
            <a:off x="2239943" y="2154880"/>
            <a:ext cx="1830680" cy="1116019"/>
            <a:chOff x="1331640" y="1190575"/>
            <a:chExt cx="1830680" cy="1116019"/>
          </a:xfrm>
        </p:grpSpPr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5F1A8C40-E763-4223-90EE-FC61A403D3A1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43E71D6F-35CB-4045-8CE8-7C6AE9CAB392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02" name="Right Triangle 10">
            <a:extLst>
              <a:ext uri="{FF2B5EF4-FFF2-40B4-BE49-F238E27FC236}">
                <a16:creationId xmlns:a16="http://schemas.microsoft.com/office/drawing/2014/main" id="{296EB447-6216-43D7-A184-750A2CAD9224}"/>
              </a:ext>
            </a:extLst>
          </p:cNvPr>
          <p:cNvSpPr/>
          <p:nvPr/>
        </p:nvSpPr>
        <p:spPr>
          <a:xfrm rot="13436248">
            <a:off x="9596607" y="3246869"/>
            <a:ext cx="1417324" cy="1364036"/>
          </a:xfrm>
          <a:custGeom>
            <a:avLst/>
            <a:gdLst/>
            <a:ahLst/>
            <a:cxnLst/>
            <a:rect l="l" t="t" r="r" b="b"/>
            <a:pathLst>
              <a:path w="1416297" h="1353657">
                <a:moveTo>
                  <a:pt x="1416297" y="338657"/>
                </a:moveTo>
                <a:lnTo>
                  <a:pt x="342330" y="1353657"/>
                </a:lnTo>
                <a:lnTo>
                  <a:pt x="340597" y="1352019"/>
                </a:lnTo>
                <a:lnTo>
                  <a:pt x="1" y="1352019"/>
                </a:lnTo>
                <a:lnTo>
                  <a:pt x="0" y="1030124"/>
                </a:lnTo>
                <a:lnTo>
                  <a:pt x="2" y="1030125"/>
                </a:lnTo>
                <a:lnTo>
                  <a:pt x="108997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3" name="Rectangle 101">
            <a:extLst>
              <a:ext uri="{FF2B5EF4-FFF2-40B4-BE49-F238E27FC236}">
                <a16:creationId xmlns:a16="http://schemas.microsoft.com/office/drawing/2014/main" id="{B8194577-83E8-454A-A5DA-AE456D6843EA}"/>
              </a:ext>
            </a:extLst>
          </p:cNvPr>
          <p:cNvSpPr/>
          <p:nvPr/>
        </p:nvSpPr>
        <p:spPr>
          <a:xfrm>
            <a:off x="914400" y="3678700"/>
            <a:ext cx="1728000" cy="4706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4" name="Rectangle 102">
            <a:extLst>
              <a:ext uri="{FF2B5EF4-FFF2-40B4-BE49-F238E27FC236}">
                <a16:creationId xmlns:a16="http://schemas.microsoft.com/office/drawing/2014/main" id="{45997808-54F4-4391-9D7C-48A9493F695E}"/>
              </a:ext>
            </a:extLst>
          </p:cNvPr>
          <p:cNvSpPr/>
          <p:nvPr/>
        </p:nvSpPr>
        <p:spPr>
          <a:xfrm>
            <a:off x="2636769" y="3678700"/>
            <a:ext cx="1728000" cy="4706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5" name="Rectangle 103">
            <a:extLst>
              <a:ext uri="{FF2B5EF4-FFF2-40B4-BE49-F238E27FC236}">
                <a16:creationId xmlns:a16="http://schemas.microsoft.com/office/drawing/2014/main" id="{8F8DF0B0-4831-4AAE-A8D1-0519ECACB493}"/>
              </a:ext>
            </a:extLst>
          </p:cNvPr>
          <p:cNvSpPr/>
          <p:nvPr/>
        </p:nvSpPr>
        <p:spPr>
          <a:xfrm>
            <a:off x="4359138" y="3678700"/>
            <a:ext cx="1728000" cy="4706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6" name="Rectangle 104">
            <a:extLst>
              <a:ext uri="{FF2B5EF4-FFF2-40B4-BE49-F238E27FC236}">
                <a16:creationId xmlns:a16="http://schemas.microsoft.com/office/drawing/2014/main" id="{F8248FFE-2689-48BA-9854-C116C81EB998}"/>
              </a:ext>
            </a:extLst>
          </p:cNvPr>
          <p:cNvSpPr/>
          <p:nvPr/>
        </p:nvSpPr>
        <p:spPr>
          <a:xfrm>
            <a:off x="6091032" y="3678700"/>
            <a:ext cx="1728000" cy="4706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7" name="Rectangle 105">
            <a:extLst>
              <a:ext uri="{FF2B5EF4-FFF2-40B4-BE49-F238E27FC236}">
                <a16:creationId xmlns:a16="http://schemas.microsoft.com/office/drawing/2014/main" id="{C4C56993-9D95-4D40-811F-94462BD0C033}"/>
              </a:ext>
            </a:extLst>
          </p:cNvPr>
          <p:cNvSpPr/>
          <p:nvPr/>
        </p:nvSpPr>
        <p:spPr>
          <a:xfrm>
            <a:off x="7822926" y="3678700"/>
            <a:ext cx="1728000" cy="4706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3A9833E7-555C-4452-BDB4-9DC8C2E3278E}"/>
              </a:ext>
            </a:extLst>
          </p:cNvPr>
          <p:cNvSpPr txBox="1"/>
          <p:nvPr/>
        </p:nvSpPr>
        <p:spPr>
          <a:xfrm>
            <a:off x="1184400" y="3731930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2014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EFFB146B-AB9A-4C2F-8E6C-6BFE495D639C}"/>
              </a:ext>
            </a:extLst>
          </p:cNvPr>
          <p:cNvSpPr txBox="1"/>
          <p:nvPr/>
        </p:nvSpPr>
        <p:spPr>
          <a:xfrm>
            <a:off x="2911531" y="3731930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014B4F1F-6618-43AF-9996-5C40813F7753}"/>
              </a:ext>
            </a:extLst>
          </p:cNvPr>
          <p:cNvSpPr txBox="1"/>
          <p:nvPr/>
        </p:nvSpPr>
        <p:spPr>
          <a:xfrm>
            <a:off x="4638662" y="3731930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7795047F-989E-4BFA-B9A6-9FA1DDB5DA86}"/>
              </a:ext>
            </a:extLst>
          </p:cNvPr>
          <p:cNvSpPr txBox="1"/>
          <p:nvPr/>
        </p:nvSpPr>
        <p:spPr>
          <a:xfrm>
            <a:off x="6365794" y="3731930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A3DA720B-7B48-42C5-A788-C8DC0085AB0B}"/>
              </a:ext>
            </a:extLst>
          </p:cNvPr>
          <p:cNvSpPr txBox="1"/>
          <p:nvPr/>
        </p:nvSpPr>
        <p:spPr>
          <a:xfrm>
            <a:off x="8092926" y="3731930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27165A53-BE77-4A5D-85B8-8008EB94D72B}"/>
              </a:ext>
            </a:extLst>
          </p:cNvPr>
          <p:cNvSpPr txBox="1"/>
          <p:nvPr/>
        </p:nvSpPr>
        <p:spPr>
          <a:xfrm>
            <a:off x="9701225" y="3731930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4" name="Isosceles Triangle 93">
            <a:extLst>
              <a:ext uri="{FF2B5EF4-FFF2-40B4-BE49-F238E27FC236}">
                <a16:creationId xmlns:a16="http://schemas.microsoft.com/office/drawing/2014/main" id="{75BACF7A-B4A6-4FF8-A101-E0C1FFE62920}"/>
              </a:ext>
            </a:extLst>
          </p:cNvPr>
          <p:cNvSpPr/>
          <p:nvPr/>
        </p:nvSpPr>
        <p:spPr>
          <a:xfrm>
            <a:off x="1672509" y="3467649"/>
            <a:ext cx="180000" cy="2160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5" name="Isosceles Triangle 94">
            <a:extLst>
              <a:ext uri="{FF2B5EF4-FFF2-40B4-BE49-F238E27FC236}">
                <a16:creationId xmlns:a16="http://schemas.microsoft.com/office/drawing/2014/main" id="{C4383A81-3DCC-491C-9AC3-6D294AFA9681}"/>
              </a:ext>
            </a:extLst>
          </p:cNvPr>
          <p:cNvSpPr/>
          <p:nvPr/>
        </p:nvSpPr>
        <p:spPr>
          <a:xfrm>
            <a:off x="5085849" y="3467649"/>
            <a:ext cx="180000" cy="2160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6" name="Isosceles Triangle 95">
            <a:extLst>
              <a:ext uri="{FF2B5EF4-FFF2-40B4-BE49-F238E27FC236}">
                <a16:creationId xmlns:a16="http://schemas.microsoft.com/office/drawing/2014/main" id="{A34D6E14-8198-414D-9F6C-96546760FD24}"/>
              </a:ext>
            </a:extLst>
          </p:cNvPr>
          <p:cNvSpPr/>
          <p:nvPr/>
        </p:nvSpPr>
        <p:spPr>
          <a:xfrm>
            <a:off x="8499189" y="3467649"/>
            <a:ext cx="180000" cy="216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7" name="Isosceles Triangle 96">
            <a:extLst>
              <a:ext uri="{FF2B5EF4-FFF2-40B4-BE49-F238E27FC236}">
                <a16:creationId xmlns:a16="http://schemas.microsoft.com/office/drawing/2014/main" id="{4B4246E7-5DED-4F5D-BF97-CC9FB63907FD}"/>
              </a:ext>
            </a:extLst>
          </p:cNvPr>
          <p:cNvSpPr/>
          <p:nvPr/>
        </p:nvSpPr>
        <p:spPr>
          <a:xfrm rot="10800000">
            <a:off x="3422373" y="4146549"/>
            <a:ext cx="180000" cy="216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8" name="Isosceles Triangle 97">
            <a:extLst>
              <a:ext uri="{FF2B5EF4-FFF2-40B4-BE49-F238E27FC236}">
                <a16:creationId xmlns:a16="http://schemas.microsoft.com/office/drawing/2014/main" id="{7B7306E5-A13A-48E5-A421-89026C0AC90C}"/>
              </a:ext>
            </a:extLst>
          </p:cNvPr>
          <p:cNvSpPr/>
          <p:nvPr/>
        </p:nvSpPr>
        <p:spPr>
          <a:xfrm rot="10800000">
            <a:off x="6835713" y="4146549"/>
            <a:ext cx="180000" cy="2160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9" name="Isosceles Triangle 98">
            <a:extLst>
              <a:ext uri="{FF2B5EF4-FFF2-40B4-BE49-F238E27FC236}">
                <a16:creationId xmlns:a16="http://schemas.microsoft.com/office/drawing/2014/main" id="{59424662-1F3A-40E0-9DC0-B5AAA5684E7B}"/>
              </a:ext>
            </a:extLst>
          </p:cNvPr>
          <p:cNvSpPr/>
          <p:nvPr/>
        </p:nvSpPr>
        <p:spPr>
          <a:xfrm rot="10800000">
            <a:off x="10249051" y="4146549"/>
            <a:ext cx="180000" cy="216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20" name="Oval 129">
            <a:extLst>
              <a:ext uri="{FF2B5EF4-FFF2-40B4-BE49-F238E27FC236}">
                <a16:creationId xmlns:a16="http://schemas.microsoft.com/office/drawing/2014/main" id="{135FE189-AB58-4F14-BBDB-D155CC8407D6}"/>
              </a:ext>
            </a:extLst>
          </p:cNvPr>
          <p:cNvSpPr/>
          <p:nvPr/>
        </p:nvSpPr>
        <p:spPr>
          <a:xfrm>
            <a:off x="4732452" y="1880732"/>
            <a:ext cx="865966" cy="865966"/>
          </a:xfrm>
          <a:prstGeom prst="ellipse">
            <a:avLst/>
          </a:prstGeom>
          <a:solidFill>
            <a:schemeClr val="accent2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grpSp>
        <p:nvGrpSpPr>
          <p:cNvPr id="421" name="Group 130">
            <a:extLst>
              <a:ext uri="{FF2B5EF4-FFF2-40B4-BE49-F238E27FC236}">
                <a16:creationId xmlns:a16="http://schemas.microsoft.com/office/drawing/2014/main" id="{D1B954A7-6DA6-40BA-8DFF-C0C514FE09A1}"/>
              </a:ext>
            </a:extLst>
          </p:cNvPr>
          <p:cNvGrpSpPr/>
          <p:nvPr/>
        </p:nvGrpSpPr>
        <p:grpSpPr>
          <a:xfrm>
            <a:off x="5658996" y="2154880"/>
            <a:ext cx="1830680" cy="1116019"/>
            <a:chOff x="1331640" y="1190575"/>
            <a:chExt cx="1830680" cy="1116019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BD3AEF36-8301-421D-A5FE-C3EB7547BE4C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819D694F-18F8-45CE-AE45-01A81E3ABC98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4" name="Oval 135">
            <a:extLst>
              <a:ext uri="{FF2B5EF4-FFF2-40B4-BE49-F238E27FC236}">
                <a16:creationId xmlns:a16="http://schemas.microsoft.com/office/drawing/2014/main" id="{35965E3B-5B59-404A-9B97-27370AA93E67}"/>
              </a:ext>
            </a:extLst>
          </p:cNvPr>
          <p:cNvSpPr/>
          <p:nvPr/>
        </p:nvSpPr>
        <p:spPr>
          <a:xfrm>
            <a:off x="8122930" y="1880732"/>
            <a:ext cx="865966" cy="865966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grpSp>
        <p:nvGrpSpPr>
          <p:cNvPr id="425" name="Group 136">
            <a:extLst>
              <a:ext uri="{FF2B5EF4-FFF2-40B4-BE49-F238E27FC236}">
                <a16:creationId xmlns:a16="http://schemas.microsoft.com/office/drawing/2014/main" id="{578349B2-4387-4B8C-B7DF-7C36D7D42FBF}"/>
              </a:ext>
            </a:extLst>
          </p:cNvPr>
          <p:cNvGrpSpPr/>
          <p:nvPr/>
        </p:nvGrpSpPr>
        <p:grpSpPr>
          <a:xfrm>
            <a:off x="9049474" y="2154880"/>
            <a:ext cx="1830680" cy="1116019"/>
            <a:chOff x="1331640" y="1190575"/>
            <a:chExt cx="1830680" cy="1116019"/>
          </a:xfrm>
        </p:grpSpPr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113C4791-01DC-468A-8362-5B1881FC8FFD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70D99C81-14A7-41D8-B9CC-05AD12038D3A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8" name="Oval 141">
            <a:extLst>
              <a:ext uri="{FF2B5EF4-FFF2-40B4-BE49-F238E27FC236}">
                <a16:creationId xmlns:a16="http://schemas.microsoft.com/office/drawing/2014/main" id="{41BE02E9-BA22-4F71-8BB9-EDA06A19A1A9}"/>
              </a:ext>
            </a:extLst>
          </p:cNvPr>
          <p:cNvSpPr/>
          <p:nvPr/>
        </p:nvSpPr>
        <p:spPr>
          <a:xfrm>
            <a:off x="3067884" y="4737810"/>
            <a:ext cx="865966" cy="865966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grpSp>
        <p:nvGrpSpPr>
          <p:cNvPr id="429" name="Group 142">
            <a:extLst>
              <a:ext uri="{FF2B5EF4-FFF2-40B4-BE49-F238E27FC236}">
                <a16:creationId xmlns:a16="http://schemas.microsoft.com/office/drawing/2014/main" id="{6B71767F-D3CF-44FC-AA6B-4D7AB05CB500}"/>
              </a:ext>
            </a:extLst>
          </p:cNvPr>
          <p:cNvGrpSpPr/>
          <p:nvPr/>
        </p:nvGrpSpPr>
        <p:grpSpPr>
          <a:xfrm>
            <a:off x="1196782" y="5011958"/>
            <a:ext cx="1830680" cy="1116019"/>
            <a:chOff x="1331640" y="1190575"/>
            <a:chExt cx="1830680" cy="1116019"/>
          </a:xfrm>
        </p:grpSpPr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140BFADE-C33E-4182-BB09-7CC9F44D6A52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4C8F08F1-A902-4B84-AEBE-5A9F2128E580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2" name="Oval 161">
            <a:extLst>
              <a:ext uri="{FF2B5EF4-FFF2-40B4-BE49-F238E27FC236}">
                <a16:creationId xmlns:a16="http://schemas.microsoft.com/office/drawing/2014/main" id="{A9285758-6C9D-42E7-8AAF-37CFB367DD01}"/>
              </a:ext>
            </a:extLst>
          </p:cNvPr>
          <p:cNvSpPr/>
          <p:nvPr/>
        </p:nvSpPr>
        <p:spPr>
          <a:xfrm>
            <a:off x="6496462" y="4737810"/>
            <a:ext cx="865966" cy="865966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grpSp>
        <p:nvGrpSpPr>
          <p:cNvPr id="433" name="Group 162">
            <a:extLst>
              <a:ext uri="{FF2B5EF4-FFF2-40B4-BE49-F238E27FC236}">
                <a16:creationId xmlns:a16="http://schemas.microsoft.com/office/drawing/2014/main" id="{C8A9CE01-A3E8-43C1-84F8-C7F29B307525}"/>
              </a:ext>
            </a:extLst>
          </p:cNvPr>
          <p:cNvGrpSpPr/>
          <p:nvPr/>
        </p:nvGrpSpPr>
        <p:grpSpPr>
          <a:xfrm>
            <a:off x="4625360" y="5011958"/>
            <a:ext cx="1830680" cy="1116019"/>
            <a:chOff x="1331640" y="1190575"/>
            <a:chExt cx="1830680" cy="1116019"/>
          </a:xfrm>
        </p:grpSpPr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0377080E-3CC7-42F6-A29B-4A7492D220F1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3846ADF5-1729-4654-A629-96412517F79F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6" name="Oval 165">
            <a:extLst>
              <a:ext uri="{FF2B5EF4-FFF2-40B4-BE49-F238E27FC236}">
                <a16:creationId xmlns:a16="http://schemas.microsoft.com/office/drawing/2014/main" id="{79ED5414-FA32-4816-82B9-62CF33B645F9}"/>
              </a:ext>
            </a:extLst>
          </p:cNvPr>
          <p:cNvSpPr/>
          <p:nvPr/>
        </p:nvSpPr>
        <p:spPr>
          <a:xfrm>
            <a:off x="9905990" y="4737810"/>
            <a:ext cx="865966" cy="865966"/>
          </a:xfrm>
          <a:prstGeom prst="ellipse">
            <a:avLst/>
          </a:prstGeom>
          <a:solidFill>
            <a:schemeClr val="accent5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cs typeface="Arial" pitchFamily="34" charset="0"/>
            </a:endParaRPr>
          </a:p>
        </p:txBody>
      </p:sp>
      <p:grpSp>
        <p:nvGrpSpPr>
          <p:cNvPr id="437" name="Group 166">
            <a:extLst>
              <a:ext uri="{FF2B5EF4-FFF2-40B4-BE49-F238E27FC236}">
                <a16:creationId xmlns:a16="http://schemas.microsoft.com/office/drawing/2014/main" id="{8CEE63E2-1DE5-4699-B32C-4ADF5608FEAC}"/>
              </a:ext>
            </a:extLst>
          </p:cNvPr>
          <p:cNvGrpSpPr/>
          <p:nvPr/>
        </p:nvGrpSpPr>
        <p:grpSpPr>
          <a:xfrm>
            <a:off x="8034888" y="5011958"/>
            <a:ext cx="1830680" cy="1116019"/>
            <a:chOff x="1331640" y="1190575"/>
            <a:chExt cx="1830680" cy="1116019"/>
          </a:xfrm>
        </p:grpSpPr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6F21516F-1E09-4738-B41B-3776E20A375E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1636A446-2F37-4051-9303-1442A7125EF9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0" name="Rectangle 16">
            <a:extLst>
              <a:ext uri="{FF2B5EF4-FFF2-40B4-BE49-F238E27FC236}">
                <a16:creationId xmlns:a16="http://schemas.microsoft.com/office/drawing/2014/main" id="{78C90F03-0D79-4BDB-B7F2-7F8D94BBAA1F}"/>
              </a:ext>
            </a:extLst>
          </p:cNvPr>
          <p:cNvSpPr/>
          <p:nvPr/>
        </p:nvSpPr>
        <p:spPr>
          <a:xfrm rot="2700000">
            <a:off x="3330712" y="4880906"/>
            <a:ext cx="323388" cy="57977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1" name="Rectangle 9">
            <a:extLst>
              <a:ext uri="{FF2B5EF4-FFF2-40B4-BE49-F238E27FC236}">
                <a16:creationId xmlns:a16="http://schemas.microsoft.com/office/drawing/2014/main" id="{F32130A2-1EC1-48DD-9C5C-557176D6EE1E}"/>
              </a:ext>
            </a:extLst>
          </p:cNvPr>
          <p:cNvSpPr/>
          <p:nvPr/>
        </p:nvSpPr>
        <p:spPr>
          <a:xfrm>
            <a:off x="1562177" y="2126187"/>
            <a:ext cx="400663" cy="37505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2" name="Rounded Rectangle 5">
            <a:extLst>
              <a:ext uri="{FF2B5EF4-FFF2-40B4-BE49-F238E27FC236}">
                <a16:creationId xmlns:a16="http://schemas.microsoft.com/office/drawing/2014/main" id="{F511725E-00FB-460D-9B98-F3BA6DFB7247}"/>
              </a:ext>
            </a:extLst>
          </p:cNvPr>
          <p:cNvSpPr/>
          <p:nvPr/>
        </p:nvSpPr>
        <p:spPr>
          <a:xfrm flipH="1">
            <a:off x="4921914" y="2117244"/>
            <a:ext cx="476328" cy="39294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3" name="Freeform 18">
            <a:extLst>
              <a:ext uri="{FF2B5EF4-FFF2-40B4-BE49-F238E27FC236}">
                <a16:creationId xmlns:a16="http://schemas.microsoft.com/office/drawing/2014/main" id="{FC673A7C-876F-4CF4-8065-D2176A5E9894}"/>
              </a:ext>
            </a:extLst>
          </p:cNvPr>
          <p:cNvSpPr/>
          <p:nvPr/>
        </p:nvSpPr>
        <p:spPr>
          <a:xfrm>
            <a:off x="10079067" y="4961030"/>
            <a:ext cx="519811" cy="41952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4" name="Oval 7">
            <a:extLst>
              <a:ext uri="{FF2B5EF4-FFF2-40B4-BE49-F238E27FC236}">
                <a16:creationId xmlns:a16="http://schemas.microsoft.com/office/drawing/2014/main" id="{BF7F0E32-8BD7-4F93-8E0D-C99F2E3FD0B1}"/>
              </a:ext>
            </a:extLst>
          </p:cNvPr>
          <p:cNvSpPr/>
          <p:nvPr/>
        </p:nvSpPr>
        <p:spPr>
          <a:xfrm>
            <a:off x="6701098" y="4951117"/>
            <a:ext cx="439352" cy="43935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5" name="Rounded Rectangle 7">
            <a:extLst>
              <a:ext uri="{FF2B5EF4-FFF2-40B4-BE49-F238E27FC236}">
                <a16:creationId xmlns:a16="http://schemas.microsoft.com/office/drawing/2014/main" id="{79CF51BE-6758-417D-B152-CCF59FE343E5}"/>
              </a:ext>
            </a:extLst>
          </p:cNvPr>
          <p:cNvSpPr/>
          <p:nvPr/>
        </p:nvSpPr>
        <p:spPr>
          <a:xfrm>
            <a:off x="8359131" y="2128913"/>
            <a:ext cx="428284" cy="36960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140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2018-04-26T06:49:03Z</dcterms:modified>
</cp:coreProperties>
</file>