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3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398" name="Oval 67">
            <a:extLst>
              <a:ext uri="{FF2B5EF4-FFF2-40B4-BE49-F238E27FC236}">
                <a16:creationId xmlns:a16="http://schemas.microsoft.com/office/drawing/2014/main" id="{A34C8ABC-51E3-464C-B76C-C1F7B8BE40A8}"/>
              </a:ext>
            </a:extLst>
          </p:cNvPr>
          <p:cNvSpPr/>
          <p:nvPr/>
        </p:nvSpPr>
        <p:spPr>
          <a:xfrm>
            <a:off x="1313399" y="1880732"/>
            <a:ext cx="865966" cy="865966"/>
          </a:xfrm>
          <a:prstGeom prst="ellipse">
            <a:avLst/>
          </a:prstGeom>
          <a:solidFill>
            <a:schemeClr val="bg1">
              <a:lumMod val="65000"/>
            </a:schemeClr>
          </a:solidFill>
          <a:ln w="317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 dirty="0">
              <a:cs typeface="Arial" pitchFamily="34" charset="0"/>
            </a:endParaRPr>
          </a:p>
        </p:txBody>
      </p:sp>
      <p:grpSp>
        <p:nvGrpSpPr>
          <p:cNvPr id="399" name="Group 68">
            <a:extLst>
              <a:ext uri="{FF2B5EF4-FFF2-40B4-BE49-F238E27FC236}">
                <a16:creationId xmlns:a16="http://schemas.microsoft.com/office/drawing/2014/main" id="{C728B38F-348A-41DF-B0D5-2AE5630D7643}"/>
              </a:ext>
            </a:extLst>
          </p:cNvPr>
          <p:cNvGrpSpPr/>
          <p:nvPr/>
        </p:nvGrpSpPr>
        <p:grpSpPr>
          <a:xfrm>
            <a:off x="2239943" y="2154880"/>
            <a:ext cx="1830680" cy="1116019"/>
            <a:chOff x="1331640" y="1190575"/>
            <a:chExt cx="1830680" cy="1116019"/>
          </a:xfrm>
        </p:grpSpPr>
        <p:sp>
          <p:nvSpPr>
            <p:cNvPr id="400" name="TextBox 399">
              <a:extLst>
                <a:ext uri="{FF2B5EF4-FFF2-40B4-BE49-F238E27FC236}">
                  <a16:creationId xmlns:a16="http://schemas.microsoft.com/office/drawing/2014/main" id="{5F1A8C40-E763-4223-90EE-FC61A403D3A1}"/>
                </a:ext>
              </a:extLst>
            </p:cNvPr>
            <p:cNvSpPr txBox="1"/>
            <p:nvPr/>
          </p:nvSpPr>
          <p:spPr>
            <a:xfrm>
              <a:off x="1331640" y="1190575"/>
              <a:ext cx="183068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01" name="TextBox 400">
              <a:extLst>
                <a:ext uri="{FF2B5EF4-FFF2-40B4-BE49-F238E27FC236}">
                  <a16:creationId xmlns:a16="http://schemas.microsoft.com/office/drawing/2014/main" id="{43E71D6F-35CB-4045-8CE8-7C6AE9CAB392}"/>
                </a:ext>
              </a:extLst>
            </p:cNvPr>
            <p:cNvSpPr txBox="1"/>
            <p:nvPr/>
          </p:nvSpPr>
          <p:spPr>
            <a:xfrm>
              <a:off x="1331640" y="1475597"/>
              <a:ext cx="178915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402" name="Right Triangle 10">
            <a:extLst>
              <a:ext uri="{FF2B5EF4-FFF2-40B4-BE49-F238E27FC236}">
                <a16:creationId xmlns:a16="http://schemas.microsoft.com/office/drawing/2014/main" id="{296EB447-6216-43D7-A184-750A2CAD9224}"/>
              </a:ext>
            </a:extLst>
          </p:cNvPr>
          <p:cNvSpPr/>
          <p:nvPr/>
        </p:nvSpPr>
        <p:spPr>
          <a:xfrm rot="13436248">
            <a:off x="9596607" y="3246869"/>
            <a:ext cx="1417324" cy="1364036"/>
          </a:xfrm>
          <a:custGeom>
            <a:avLst/>
            <a:gdLst/>
            <a:ahLst/>
            <a:cxnLst/>
            <a:rect l="l" t="t" r="r" b="b"/>
            <a:pathLst>
              <a:path w="1416297" h="1353657">
                <a:moveTo>
                  <a:pt x="1416297" y="338657"/>
                </a:moveTo>
                <a:lnTo>
                  <a:pt x="342330" y="1353657"/>
                </a:lnTo>
                <a:lnTo>
                  <a:pt x="340597" y="1352019"/>
                </a:lnTo>
                <a:lnTo>
                  <a:pt x="1" y="1352019"/>
                </a:lnTo>
                <a:lnTo>
                  <a:pt x="0" y="1030124"/>
                </a:lnTo>
                <a:lnTo>
                  <a:pt x="2" y="1030125"/>
                </a:lnTo>
                <a:lnTo>
                  <a:pt x="1089972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403" name="Rectangle 101">
            <a:extLst>
              <a:ext uri="{FF2B5EF4-FFF2-40B4-BE49-F238E27FC236}">
                <a16:creationId xmlns:a16="http://schemas.microsoft.com/office/drawing/2014/main" id="{B8194577-83E8-454A-A5DA-AE456D6843EA}"/>
              </a:ext>
            </a:extLst>
          </p:cNvPr>
          <p:cNvSpPr/>
          <p:nvPr/>
        </p:nvSpPr>
        <p:spPr>
          <a:xfrm>
            <a:off x="914400" y="3678700"/>
            <a:ext cx="1728000" cy="470631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404" name="Rectangle 102">
            <a:extLst>
              <a:ext uri="{FF2B5EF4-FFF2-40B4-BE49-F238E27FC236}">
                <a16:creationId xmlns:a16="http://schemas.microsoft.com/office/drawing/2014/main" id="{45997808-54F4-4391-9D7C-48A9493F695E}"/>
              </a:ext>
            </a:extLst>
          </p:cNvPr>
          <p:cNvSpPr/>
          <p:nvPr/>
        </p:nvSpPr>
        <p:spPr>
          <a:xfrm>
            <a:off x="2636769" y="3678700"/>
            <a:ext cx="1728000" cy="47063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405" name="Rectangle 103">
            <a:extLst>
              <a:ext uri="{FF2B5EF4-FFF2-40B4-BE49-F238E27FC236}">
                <a16:creationId xmlns:a16="http://schemas.microsoft.com/office/drawing/2014/main" id="{8F8DF0B0-4831-4AAE-A8D1-0519ECACB493}"/>
              </a:ext>
            </a:extLst>
          </p:cNvPr>
          <p:cNvSpPr/>
          <p:nvPr/>
        </p:nvSpPr>
        <p:spPr>
          <a:xfrm>
            <a:off x="4359138" y="3678700"/>
            <a:ext cx="1728000" cy="47063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406" name="Rectangle 104">
            <a:extLst>
              <a:ext uri="{FF2B5EF4-FFF2-40B4-BE49-F238E27FC236}">
                <a16:creationId xmlns:a16="http://schemas.microsoft.com/office/drawing/2014/main" id="{F8248FFE-2689-48BA-9854-C116C81EB998}"/>
              </a:ext>
            </a:extLst>
          </p:cNvPr>
          <p:cNvSpPr/>
          <p:nvPr/>
        </p:nvSpPr>
        <p:spPr>
          <a:xfrm>
            <a:off x="6091032" y="3678700"/>
            <a:ext cx="1728000" cy="47063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407" name="Rectangle 105">
            <a:extLst>
              <a:ext uri="{FF2B5EF4-FFF2-40B4-BE49-F238E27FC236}">
                <a16:creationId xmlns:a16="http://schemas.microsoft.com/office/drawing/2014/main" id="{C4C56993-9D95-4D40-811F-94462BD0C033}"/>
              </a:ext>
            </a:extLst>
          </p:cNvPr>
          <p:cNvSpPr/>
          <p:nvPr/>
        </p:nvSpPr>
        <p:spPr>
          <a:xfrm>
            <a:off x="7822926" y="3678700"/>
            <a:ext cx="1728000" cy="47063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408" name="TextBox 407">
            <a:extLst>
              <a:ext uri="{FF2B5EF4-FFF2-40B4-BE49-F238E27FC236}">
                <a16:creationId xmlns:a16="http://schemas.microsoft.com/office/drawing/2014/main" id="{3A9833E7-555C-4452-BDB4-9DC8C2E3278E}"/>
              </a:ext>
            </a:extLst>
          </p:cNvPr>
          <p:cNvSpPr txBox="1"/>
          <p:nvPr/>
        </p:nvSpPr>
        <p:spPr>
          <a:xfrm>
            <a:off x="1184400" y="3731930"/>
            <a:ext cx="118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2014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09" name="TextBox 408">
            <a:extLst>
              <a:ext uri="{FF2B5EF4-FFF2-40B4-BE49-F238E27FC236}">
                <a16:creationId xmlns:a16="http://schemas.microsoft.com/office/drawing/2014/main" id="{EFFB146B-AB9A-4C2F-8E6C-6BFE495D639C}"/>
              </a:ext>
            </a:extLst>
          </p:cNvPr>
          <p:cNvSpPr txBox="1"/>
          <p:nvPr/>
        </p:nvSpPr>
        <p:spPr>
          <a:xfrm>
            <a:off x="2911531" y="3731930"/>
            <a:ext cx="118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2015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10" name="TextBox 409">
            <a:extLst>
              <a:ext uri="{FF2B5EF4-FFF2-40B4-BE49-F238E27FC236}">
                <a16:creationId xmlns:a16="http://schemas.microsoft.com/office/drawing/2014/main" id="{014B4F1F-6618-43AF-9996-5C40813F7753}"/>
              </a:ext>
            </a:extLst>
          </p:cNvPr>
          <p:cNvSpPr txBox="1"/>
          <p:nvPr/>
        </p:nvSpPr>
        <p:spPr>
          <a:xfrm>
            <a:off x="4638662" y="3731930"/>
            <a:ext cx="118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2016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11" name="TextBox 410">
            <a:extLst>
              <a:ext uri="{FF2B5EF4-FFF2-40B4-BE49-F238E27FC236}">
                <a16:creationId xmlns:a16="http://schemas.microsoft.com/office/drawing/2014/main" id="{7795047F-989E-4BFA-B9A6-9FA1DDB5DA86}"/>
              </a:ext>
            </a:extLst>
          </p:cNvPr>
          <p:cNvSpPr txBox="1"/>
          <p:nvPr/>
        </p:nvSpPr>
        <p:spPr>
          <a:xfrm>
            <a:off x="6365794" y="3731930"/>
            <a:ext cx="118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2017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12" name="TextBox 411">
            <a:extLst>
              <a:ext uri="{FF2B5EF4-FFF2-40B4-BE49-F238E27FC236}">
                <a16:creationId xmlns:a16="http://schemas.microsoft.com/office/drawing/2014/main" id="{A3DA720B-7B48-42C5-A788-C8DC0085AB0B}"/>
              </a:ext>
            </a:extLst>
          </p:cNvPr>
          <p:cNvSpPr txBox="1"/>
          <p:nvPr/>
        </p:nvSpPr>
        <p:spPr>
          <a:xfrm>
            <a:off x="8092926" y="3731930"/>
            <a:ext cx="118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2018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13" name="TextBox 412">
            <a:extLst>
              <a:ext uri="{FF2B5EF4-FFF2-40B4-BE49-F238E27FC236}">
                <a16:creationId xmlns:a16="http://schemas.microsoft.com/office/drawing/2014/main" id="{27165A53-BE77-4A5D-85B8-8008EB94D72B}"/>
              </a:ext>
            </a:extLst>
          </p:cNvPr>
          <p:cNvSpPr txBox="1"/>
          <p:nvPr/>
        </p:nvSpPr>
        <p:spPr>
          <a:xfrm>
            <a:off x="9701225" y="3731930"/>
            <a:ext cx="118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2019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14" name="Isosceles Triangle 93">
            <a:extLst>
              <a:ext uri="{FF2B5EF4-FFF2-40B4-BE49-F238E27FC236}">
                <a16:creationId xmlns:a16="http://schemas.microsoft.com/office/drawing/2014/main" id="{75BACF7A-B4A6-4FF8-A101-E0C1FFE62920}"/>
              </a:ext>
            </a:extLst>
          </p:cNvPr>
          <p:cNvSpPr/>
          <p:nvPr/>
        </p:nvSpPr>
        <p:spPr>
          <a:xfrm>
            <a:off x="1672509" y="3467649"/>
            <a:ext cx="180000" cy="216000"/>
          </a:xfrm>
          <a:prstGeom prst="triangl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415" name="Isosceles Triangle 94">
            <a:extLst>
              <a:ext uri="{FF2B5EF4-FFF2-40B4-BE49-F238E27FC236}">
                <a16:creationId xmlns:a16="http://schemas.microsoft.com/office/drawing/2014/main" id="{C4383A81-3DCC-491C-9AC3-6D294AFA9681}"/>
              </a:ext>
            </a:extLst>
          </p:cNvPr>
          <p:cNvSpPr/>
          <p:nvPr/>
        </p:nvSpPr>
        <p:spPr>
          <a:xfrm>
            <a:off x="5085849" y="3467649"/>
            <a:ext cx="180000" cy="216000"/>
          </a:xfrm>
          <a:prstGeom prst="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416" name="Isosceles Triangle 95">
            <a:extLst>
              <a:ext uri="{FF2B5EF4-FFF2-40B4-BE49-F238E27FC236}">
                <a16:creationId xmlns:a16="http://schemas.microsoft.com/office/drawing/2014/main" id="{A34D6E14-8198-414D-9F6C-96546760FD24}"/>
              </a:ext>
            </a:extLst>
          </p:cNvPr>
          <p:cNvSpPr/>
          <p:nvPr/>
        </p:nvSpPr>
        <p:spPr>
          <a:xfrm>
            <a:off x="8499189" y="3467649"/>
            <a:ext cx="180000" cy="216000"/>
          </a:xfrm>
          <a:prstGeom prst="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417" name="Isosceles Triangle 96">
            <a:extLst>
              <a:ext uri="{FF2B5EF4-FFF2-40B4-BE49-F238E27FC236}">
                <a16:creationId xmlns:a16="http://schemas.microsoft.com/office/drawing/2014/main" id="{4B4246E7-5DED-4F5D-BF97-CC9FB63907FD}"/>
              </a:ext>
            </a:extLst>
          </p:cNvPr>
          <p:cNvSpPr/>
          <p:nvPr/>
        </p:nvSpPr>
        <p:spPr>
          <a:xfrm rot="10800000">
            <a:off x="3422373" y="4146549"/>
            <a:ext cx="180000" cy="216000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418" name="Isosceles Triangle 97">
            <a:extLst>
              <a:ext uri="{FF2B5EF4-FFF2-40B4-BE49-F238E27FC236}">
                <a16:creationId xmlns:a16="http://schemas.microsoft.com/office/drawing/2014/main" id="{7B7306E5-A13A-48E5-A421-89026C0AC90C}"/>
              </a:ext>
            </a:extLst>
          </p:cNvPr>
          <p:cNvSpPr/>
          <p:nvPr/>
        </p:nvSpPr>
        <p:spPr>
          <a:xfrm rot="10800000">
            <a:off x="6835713" y="4146549"/>
            <a:ext cx="180000" cy="216000"/>
          </a:xfrm>
          <a:prstGeom prst="triangl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419" name="Isosceles Triangle 98">
            <a:extLst>
              <a:ext uri="{FF2B5EF4-FFF2-40B4-BE49-F238E27FC236}">
                <a16:creationId xmlns:a16="http://schemas.microsoft.com/office/drawing/2014/main" id="{59424662-1F3A-40E0-9DC0-B5AAA5684E7B}"/>
              </a:ext>
            </a:extLst>
          </p:cNvPr>
          <p:cNvSpPr/>
          <p:nvPr/>
        </p:nvSpPr>
        <p:spPr>
          <a:xfrm rot="10800000">
            <a:off x="10249051" y="4146549"/>
            <a:ext cx="180000" cy="216000"/>
          </a:xfrm>
          <a:prstGeom prst="triangl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420" name="Oval 129">
            <a:extLst>
              <a:ext uri="{FF2B5EF4-FFF2-40B4-BE49-F238E27FC236}">
                <a16:creationId xmlns:a16="http://schemas.microsoft.com/office/drawing/2014/main" id="{135FE189-AB58-4F14-BBDB-D155CC8407D6}"/>
              </a:ext>
            </a:extLst>
          </p:cNvPr>
          <p:cNvSpPr/>
          <p:nvPr/>
        </p:nvSpPr>
        <p:spPr>
          <a:xfrm>
            <a:off x="4732452" y="1880732"/>
            <a:ext cx="865966" cy="865966"/>
          </a:xfrm>
          <a:prstGeom prst="ellipse">
            <a:avLst/>
          </a:prstGeom>
          <a:solidFill>
            <a:schemeClr val="accent2"/>
          </a:solidFill>
          <a:ln w="317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 dirty="0">
              <a:cs typeface="Arial" pitchFamily="34" charset="0"/>
            </a:endParaRPr>
          </a:p>
        </p:txBody>
      </p:sp>
      <p:grpSp>
        <p:nvGrpSpPr>
          <p:cNvPr id="421" name="Group 130">
            <a:extLst>
              <a:ext uri="{FF2B5EF4-FFF2-40B4-BE49-F238E27FC236}">
                <a16:creationId xmlns:a16="http://schemas.microsoft.com/office/drawing/2014/main" id="{D1B954A7-6DA6-40BA-8DFF-C0C514FE09A1}"/>
              </a:ext>
            </a:extLst>
          </p:cNvPr>
          <p:cNvGrpSpPr/>
          <p:nvPr/>
        </p:nvGrpSpPr>
        <p:grpSpPr>
          <a:xfrm>
            <a:off x="5658996" y="2154880"/>
            <a:ext cx="1830680" cy="1116019"/>
            <a:chOff x="1331640" y="1190575"/>
            <a:chExt cx="1830680" cy="1116019"/>
          </a:xfrm>
        </p:grpSpPr>
        <p:sp>
          <p:nvSpPr>
            <p:cNvPr id="422" name="TextBox 421">
              <a:extLst>
                <a:ext uri="{FF2B5EF4-FFF2-40B4-BE49-F238E27FC236}">
                  <a16:creationId xmlns:a16="http://schemas.microsoft.com/office/drawing/2014/main" id="{BD3AEF36-8301-421D-A5FE-C3EB7547BE4C}"/>
                </a:ext>
              </a:extLst>
            </p:cNvPr>
            <p:cNvSpPr txBox="1"/>
            <p:nvPr/>
          </p:nvSpPr>
          <p:spPr>
            <a:xfrm>
              <a:off x="1331640" y="1190575"/>
              <a:ext cx="183068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23" name="TextBox 422">
              <a:extLst>
                <a:ext uri="{FF2B5EF4-FFF2-40B4-BE49-F238E27FC236}">
                  <a16:creationId xmlns:a16="http://schemas.microsoft.com/office/drawing/2014/main" id="{819D694F-18F8-45CE-AE45-01A81E3ABC98}"/>
                </a:ext>
              </a:extLst>
            </p:cNvPr>
            <p:cNvSpPr txBox="1"/>
            <p:nvPr/>
          </p:nvSpPr>
          <p:spPr>
            <a:xfrm>
              <a:off x="1331640" y="1475597"/>
              <a:ext cx="178915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424" name="Oval 135">
            <a:extLst>
              <a:ext uri="{FF2B5EF4-FFF2-40B4-BE49-F238E27FC236}">
                <a16:creationId xmlns:a16="http://schemas.microsoft.com/office/drawing/2014/main" id="{35965E3B-5B59-404A-9B97-27370AA93E67}"/>
              </a:ext>
            </a:extLst>
          </p:cNvPr>
          <p:cNvSpPr/>
          <p:nvPr/>
        </p:nvSpPr>
        <p:spPr>
          <a:xfrm>
            <a:off x="8122930" y="1880732"/>
            <a:ext cx="865966" cy="865966"/>
          </a:xfrm>
          <a:prstGeom prst="ellipse">
            <a:avLst/>
          </a:prstGeom>
          <a:solidFill>
            <a:schemeClr val="accent4"/>
          </a:solidFill>
          <a:ln w="317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 dirty="0">
              <a:cs typeface="Arial" pitchFamily="34" charset="0"/>
            </a:endParaRPr>
          </a:p>
        </p:txBody>
      </p:sp>
      <p:grpSp>
        <p:nvGrpSpPr>
          <p:cNvPr id="425" name="Group 136">
            <a:extLst>
              <a:ext uri="{FF2B5EF4-FFF2-40B4-BE49-F238E27FC236}">
                <a16:creationId xmlns:a16="http://schemas.microsoft.com/office/drawing/2014/main" id="{578349B2-4387-4B8C-B7DF-7C36D7D42FBF}"/>
              </a:ext>
            </a:extLst>
          </p:cNvPr>
          <p:cNvGrpSpPr/>
          <p:nvPr/>
        </p:nvGrpSpPr>
        <p:grpSpPr>
          <a:xfrm>
            <a:off x="9049474" y="2154880"/>
            <a:ext cx="1830680" cy="1116019"/>
            <a:chOff x="1331640" y="1190575"/>
            <a:chExt cx="1830680" cy="1116019"/>
          </a:xfrm>
        </p:grpSpPr>
        <p:sp>
          <p:nvSpPr>
            <p:cNvPr id="426" name="TextBox 425">
              <a:extLst>
                <a:ext uri="{FF2B5EF4-FFF2-40B4-BE49-F238E27FC236}">
                  <a16:creationId xmlns:a16="http://schemas.microsoft.com/office/drawing/2014/main" id="{113C4791-01DC-468A-8362-5B1881FC8FFD}"/>
                </a:ext>
              </a:extLst>
            </p:cNvPr>
            <p:cNvSpPr txBox="1"/>
            <p:nvPr/>
          </p:nvSpPr>
          <p:spPr>
            <a:xfrm>
              <a:off x="1331640" y="1190575"/>
              <a:ext cx="183068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27" name="TextBox 426">
              <a:extLst>
                <a:ext uri="{FF2B5EF4-FFF2-40B4-BE49-F238E27FC236}">
                  <a16:creationId xmlns:a16="http://schemas.microsoft.com/office/drawing/2014/main" id="{70D99C81-14A7-41D8-B9CC-05AD12038D3A}"/>
                </a:ext>
              </a:extLst>
            </p:cNvPr>
            <p:cNvSpPr txBox="1"/>
            <p:nvPr/>
          </p:nvSpPr>
          <p:spPr>
            <a:xfrm>
              <a:off x="1331640" y="1475597"/>
              <a:ext cx="178915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428" name="Oval 141">
            <a:extLst>
              <a:ext uri="{FF2B5EF4-FFF2-40B4-BE49-F238E27FC236}">
                <a16:creationId xmlns:a16="http://schemas.microsoft.com/office/drawing/2014/main" id="{41BE02E9-BA22-4F71-8BB9-EDA06A19A1A9}"/>
              </a:ext>
            </a:extLst>
          </p:cNvPr>
          <p:cNvSpPr/>
          <p:nvPr/>
        </p:nvSpPr>
        <p:spPr>
          <a:xfrm>
            <a:off x="3067884" y="4737810"/>
            <a:ext cx="865966" cy="865966"/>
          </a:xfrm>
          <a:prstGeom prst="ellipse">
            <a:avLst/>
          </a:prstGeom>
          <a:solidFill>
            <a:schemeClr val="accent1"/>
          </a:solidFill>
          <a:ln w="317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 dirty="0">
              <a:cs typeface="Arial" pitchFamily="34" charset="0"/>
            </a:endParaRPr>
          </a:p>
        </p:txBody>
      </p:sp>
      <p:grpSp>
        <p:nvGrpSpPr>
          <p:cNvPr id="429" name="Group 142">
            <a:extLst>
              <a:ext uri="{FF2B5EF4-FFF2-40B4-BE49-F238E27FC236}">
                <a16:creationId xmlns:a16="http://schemas.microsoft.com/office/drawing/2014/main" id="{6B71767F-D3CF-44FC-AA6B-4D7AB05CB500}"/>
              </a:ext>
            </a:extLst>
          </p:cNvPr>
          <p:cNvGrpSpPr/>
          <p:nvPr/>
        </p:nvGrpSpPr>
        <p:grpSpPr>
          <a:xfrm>
            <a:off x="1196782" y="5011958"/>
            <a:ext cx="1830680" cy="1116019"/>
            <a:chOff x="1331640" y="1190575"/>
            <a:chExt cx="1830680" cy="1116019"/>
          </a:xfrm>
        </p:grpSpPr>
        <p:sp>
          <p:nvSpPr>
            <p:cNvPr id="430" name="TextBox 429">
              <a:extLst>
                <a:ext uri="{FF2B5EF4-FFF2-40B4-BE49-F238E27FC236}">
                  <a16:creationId xmlns:a16="http://schemas.microsoft.com/office/drawing/2014/main" id="{140BFADE-C33E-4182-BB09-7CC9F44D6A52}"/>
                </a:ext>
              </a:extLst>
            </p:cNvPr>
            <p:cNvSpPr txBox="1"/>
            <p:nvPr/>
          </p:nvSpPr>
          <p:spPr>
            <a:xfrm>
              <a:off x="1331640" y="1190575"/>
              <a:ext cx="183068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31" name="TextBox 430">
              <a:extLst>
                <a:ext uri="{FF2B5EF4-FFF2-40B4-BE49-F238E27FC236}">
                  <a16:creationId xmlns:a16="http://schemas.microsoft.com/office/drawing/2014/main" id="{4C8F08F1-A902-4B84-AEBE-5A9F2128E580}"/>
                </a:ext>
              </a:extLst>
            </p:cNvPr>
            <p:cNvSpPr txBox="1"/>
            <p:nvPr/>
          </p:nvSpPr>
          <p:spPr>
            <a:xfrm>
              <a:off x="1331640" y="1475597"/>
              <a:ext cx="178915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432" name="Oval 161">
            <a:extLst>
              <a:ext uri="{FF2B5EF4-FFF2-40B4-BE49-F238E27FC236}">
                <a16:creationId xmlns:a16="http://schemas.microsoft.com/office/drawing/2014/main" id="{A9285758-6C9D-42E7-8AAF-37CFB367DD01}"/>
              </a:ext>
            </a:extLst>
          </p:cNvPr>
          <p:cNvSpPr/>
          <p:nvPr/>
        </p:nvSpPr>
        <p:spPr>
          <a:xfrm>
            <a:off x="6496462" y="4737810"/>
            <a:ext cx="865966" cy="865966"/>
          </a:xfrm>
          <a:prstGeom prst="ellipse">
            <a:avLst/>
          </a:prstGeom>
          <a:solidFill>
            <a:schemeClr val="accent3"/>
          </a:solidFill>
          <a:ln w="317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 dirty="0">
              <a:cs typeface="Arial" pitchFamily="34" charset="0"/>
            </a:endParaRPr>
          </a:p>
        </p:txBody>
      </p:sp>
      <p:grpSp>
        <p:nvGrpSpPr>
          <p:cNvPr id="433" name="Group 162">
            <a:extLst>
              <a:ext uri="{FF2B5EF4-FFF2-40B4-BE49-F238E27FC236}">
                <a16:creationId xmlns:a16="http://schemas.microsoft.com/office/drawing/2014/main" id="{C8A9CE01-A3E8-43C1-84F8-C7F29B307525}"/>
              </a:ext>
            </a:extLst>
          </p:cNvPr>
          <p:cNvGrpSpPr/>
          <p:nvPr/>
        </p:nvGrpSpPr>
        <p:grpSpPr>
          <a:xfrm>
            <a:off x="4625360" y="5011958"/>
            <a:ext cx="1830680" cy="1116019"/>
            <a:chOff x="1331640" y="1190575"/>
            <a:chExt cx="1830680" cy="1116019"/>
          </a:xfrm>
        </p:grpSpPr>
        <p:sp>
          <p:nvSpPr>
            <p:cNvPr id="434" name="TextBox 433">
              <a:extLst>
                <a:ext uri="{FF2B5EF4-FFF2-40B4-BE49-F238E27FC236}">
                  <a16:creationId xmlns:a16="http://schemas.microsoft.com/office/drawing/2014/main" id="{0377080E-3CC7-42F6-A29B-4A7492D220F1}"/>
                </a:ext>
              </a:extLst>
            </p:cNvPr>
            <p:cNvSpPr txBox="1"/>
            <p:nvPr/>
          </p:nvSpPr>
          <p:spPr>
            <a:xfrm>
              <a:off x="1331640" y="1190575"/>
              <a:ext cx="183068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35" name="TextBox 434">
              <a:extLst>
                <a:ext uri="{FF2B5EF4-FFF2-40B4-BE49-F238E27FC236}">
                  <a16:creationId xmlns:a16="http://schemas.microsoft.com/office/drawing/2014/main" id="{3846ADF5-1729-4654-A629-96412517F79F}"/>
                </a:ext>
              </a:extLst>
            </p:cNvPr>
            <p:cNvSpPr txBox="1"/>
            <p:nvPr/>
          </p:nvSpPr>
          <p:spPr>
            <a:xfrm>
              <a:off x="1331640" y="1475597"/>
              <a:ext cx="178915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436" name="Oval 165">
            <a:extLst>
              <a:ext uri="{FF2B5EF4-FFF2-40B4-BE49-F238E27FC236}">
                <a16:creationId xmlns:a16="http://schemas.microsoft.com/office/drawing/2014/main" id="{79ED5414-FA32-4816-82B9-62CF33B645F9}"/>
              </a:ext>
            </a:extLst>
          </p:cNvPr>
          <p:cNvSpPr/>
          <p:nvPr/>
        </p:nvSpPr>
        <p:spPr>
          <a:xfrm>
            <a:off x="9905990" y="4737810"/>
            <a:ext cx="865966" cy="865966"/>
          </a:xfrm>
          <a:prstGeom prst="ellipse">
            <a:avLst/>
          </a:prstGeom>
          <a:solidFill>
            <a:schemeClr val="accent5"/>
          </a:solidFill>
          <a:ln w="317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 dirty="0">
              <a:cs typeface="Arial" pitchFamily="34" charset="0"/>
            </a:endParaRPr>
          </a:p>
        </p:txBody>
      </p:sp>
      <p:grpSp>
        <p:nvGrpSpPr>
          <p:cNvPr id="437" name="Group 166">
            <a:extLst>
              <a:ext uri="{FF2B5EF4-FFF2-40B4-BE49-F238E27FC236}">
                <a16:creationId xmlns:a16="http://schemas.microsoft.com/office/drawing/2014/main" id="{8CEE63E2-1DE5-4699-B32C-4ADF5608FEAC}"/>
              </a:ext>
            </a:extLst>
          </p:cNvPr>
          <p:cNvGrpSpPr/>
          <p:nvPr/>
        </p:nvGrpSpPr>
        <p:grpSpPr>
          <a:xfrm>
            <a:off x="8034888" y="5011958"/>
            <a:ext cx="1830680" cy="1116019"/>
            <a:chOff x="1331640" y="1190575"/>
            <a:chExt cx="1830680" cy="1116019"/>
          </a:xfrm>
        </p:grpSpPr>
        <p:sp>
          <p:nvSpPr>
            <p:cNvPr id="438" name="TextBox 437">
              <a:extLst>
                <a:ext uri="{FF2B5EF4-FFF2-40B4-BE49-F238E27FC236}">
                  <a16:creationId xmlns:a16="http://schemas.microsoft.com/office/drawing/2014/main" id="{6F21516F-1E09-4738-B41B-3776E20A375E}"/>
                </a:ext>
              </a:extLst>
            </p:cNvPr>
            <p:cNvSpPr txBox="1"/>
            <p:nvPr/>
          </p:nvSpPr>
          <p:spPr>
            <a:xfrm>
              <a:off x="1331640" y="1190575"/>
              <a:ext cx="183068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39" name="TextBox 438">
              <a:extLst>
                <a:ext uri="{FF2B5EF4-FFF2-40B4-BE49-F238E27FC236}">
                  <a16:creationId xmlns:a16="http://schemas.microsoft.com/office/drawing/2014/main" id="{1636A446-2F37-4051-9303-1442A7125EF9}"/>
                </a:ext>
              </a:extLst>
            </p:cNvPr>
            <p:cNvSpPr txBox="1"/>
            <p:nvPr/>
          </p:nvSpPr>
          <p:spPr>
            <a:xfrm>
              <a:off x="1331640" y="1475597"/>
              <a:ext cx="178915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440" name="Rectangle 16">
            <a:extLst>
              <a:ext uri="{FF2B5EF4-FFF2-40B4-BE49-F238E27FC236}">
                <a16:creationId xmlns:a16="http://schemas.microsoft.com/office/drawing/2014/main" id="{78C90F03-0D79-4BDB-B7F2-7F8D94BBAA1F}"/>
              </a:ext>
            </a:extLst>
          </p:cNvPr>
          <p:cNvSpPr/>
          <p:nvPr/>
        </p:nvSpPr>
        <p:spPr>
          <a:xfrm rot="2700000">
            <a:off x="3330712" y="4880906"/>
            <a:ext cx="323388" cy="579774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41" name="Rectangle 9">
            <a:extLst>
              <a:ext uri="{FF2B5EF4-FFF2-40B4-BE49-F238E27FC236}">
                <a16:creationId xmlns:a16="http://schemas.microsoft.com/office/drawing/2014/main" id="{F32130A2-1EC1-48DD-9C5C-557176D6EE1E}"/>
              </a:ext>
            </a:extLst>
          </p:cNvPr>
          <p:cNvSpPr/>
          <p:nvPr/>
        </p:nvSpPr>
        <p:spPr>
          <a:xfrm>
            <a:off x="1562177" y="2126187"/>
            <a:ext cx="400663" cy="375057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42" name="Rounded Rectangle 5">
            <a:extLst>
              <a:ext uri="{FF2B5EF4-FFF2-40B4-BE49-F238E27FC236}">
                <a16:creationId xmlns:a16="http://schemas.microsoft.com/office/drawing/2014/main" id="{F511725E-00FB-460D-9B98-F3BA6DFB7247}"/>
              </a:ext>
            </a:extLst>
          </p:cNvPr>
          <p:cNvSpPr/>
          <p:nvPr/>
        </p:nvSpPr>
        <p:spPr>
          <a:xfrm flipH="1">
            <a:off x="4921914" y="2117244"/>
            <a:ext cx="476328" cy="392942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43" name="Freeform 18">
            <a:extLst>
              <a:ext uri="{FF2B5EF4-FFF2-40B4-BE49-F238E27FC236}">
                <a16:creationId xmlns:a16="http://schemas.microsoft.com/office/drawing/2014/main" id="{FC673A7C-876F-4CF4-8065-D2176A5E9894}"/>
              </a:ext>
            </a:extLst>
          </p:cNvPr>
          <p:cNvSpPr/>
          <p:nvPr/>
        </p:nvSpPr>
        <p:spPr>
          <a:xfrm>
            <a:off x="10079067" y="4961030"/>
            <a:ext cx="519811" cy="419526"/>
          </a:xfrm>
          <a:custGeom>
            <a:avLst/>
            <a:gdLst/>
            <a:ahLst/>
            <a:cxnLst/>
            <a:rect l="l" t="t" r="r" b="b"/>
            <a:pathLst>
              <a:path w="3307788" h="2669631">
                <a:moveTo>
                  <a:pt x="2793832" y="1478391"/>
                </a:moveTo>
                <a:cubicBezTo>
                  <a:pt x="2772990" y="1635402"/>
                  <a:pt x="2717678" y="1784517"/>
                  <a:pt x="2633007" y="1915952"/>
                </a:cubicBezTo>
                <a:cubicBezTo>
                  <a:pt x="2695386" y="1951862"/>
                  <a:pt x="2772768" y="1955673"/>
                  <a:pt x="2841607" y="1924185"/>
                </a:cubicBezTo>
                <a:cubicBezTo>
                  <a:pt x="2943442" y="1877605"/>
                  <a:pt x="2999062" y="1766364"/>
                  <a:pt x="2975226" y="1656948"/>
                </a:cubicBezTo>
                <a:cubicBezTo>
                  <a:pt x="2955176" y="1564911"/>
                  <a:pt x="2883463" y="1495086"/>
                  <a:pt x="2793832" y="1478391"/>
                </a:cubicBezTo>
                <a:close/>
                <a:moveTo>
                  <a:pt x="2807611" y="1247700"/>
                </a:moveTo>
                <a:lnTo>
                  <a:pt x="2807472" y="1256060"/>
                </a:lnTo>
                <a:cubicBezTo>
                  <a:pt x="2994195" y="1281771"/>
                  <a:pt x="3148201" y="1421768"/>
                  <a:pt x="3189276" y="1610317"/>
                </a:cubicBezTo>
                <a:cubicBezTo>
                  <a:pt x="3235041" y="1820393"/>
                  <a:pt x="3128252" y="2033972"/>
                  <a:pt x="2932732" y="2123406"/>
                </a:cubicBezTo>
                <a:cubicBezTo>
                  <a:pt x="2789297" y="2189015"/>
                  <a:pt x="2626543" y="2174805"/>
                  <a:pt x="2499470" y="2094044"/>
                </a:cubicBezTo>
                <a:cubicBezTo>
                  <a:pt x="2427194" y="2172627"/>
                  <a:pt x="2343030" y="2241391"/>
                  <a:pt x="2248861" y="2297980"/>
                </a:cubicBezTo>
                <a:cubicBezTo>
                  <a:pt x="2178351" y="2340352"/>
                  <a:pt x="2104446" y="2374567"/>
                  <a:pt x="2027600" y="2398134"/>
                </a:cubicBezTo>
                <a:lnTo>
                  <a:pt x="3307788" y="2397615"/>
                </a:lnTo>
                <a:cubicBezTo>
                  <a:pt x="3265361" y="2549905"/>
                  <a:pt x="2537441" y="2669620"/>
                  <a:pt x="1653814" y="2669631"/>
                </a:cubicBezTo>
                <a:cubicBezTo>
                  <a:pt x="773102" y="2669642"/>
                  <a:pt x="46417" y="2550707"/>
                  <a:pt x="0" y="2398955"/>
                </a:cubicBezTo>
                <a:lnTo>
                  <a:pt x="1280678" y="2398436"/>
                </a:lnTo>
                <a:cubicBezTo>
                  <a:pt x="1203764" y="2374915"/>
                  <a:pt x="1129786" y="2340732"/>
                  <a:pt x="1059201" y="2298380"/>
                </a:cubicBezTo>
                <a:cubicBezTo>
                  <a:pt x="693039" y="2078675"/>
                  <a:pt x="477900" y="1674935"/>
                  <a:pt x="499745" y="1248476"/>
                </a:cubicBezTo>
                <a:close/>
                <a:moveTo>
                  <a:pt x="1331611" y="201752"/>
                </a:moveTo>
                <a:cubicBezTo>
                  <a:pt x="1206335" y="290902"/>
                  <a:pt x="1124761" y="308382"/>
                  <a:pt x="1132336" y="435988"/>
                </a:cubicBezTo>
                <a:cubicBezTo>
                  <a:pt x="1160888" y="640507"/>
                  <a:pt x="1527973" y="617783"/>
                  <a:pt x="1498839" y="840365"/>
                </a:cubicBezTo>
                <a:cubicBezTo>
                  <a:pt x="1455138" y="960979"/>
                  <a:pt x="1395705" y="987199"/>
                  <a:pt x="1213910" y="1052459"/>
                </a:cubicBezTo>
                <a:cubicBezTo>
                  <a:pt x="1331028" y="972050"/>
                  <a:pt x="1364241" y="921357"/>
                  <a:pt x="1360745" y="809484"/>
                </a:cubicBezTo>
                <a:cubicBezTo>
                  <a:pt x="1360746" y="646916"/>
                  <a:pt x="1111360" y="626523"/>
                  <a:pt x="1020462" y="495421"/>
                </a:cubicBezTo>
                <a:cubicBezTo>
                  <a:pt x="941218" y="374224"/>
                  <a:pt x="1061250" y="280996"/>
                  <a:pt x="1331611" y="201752"/>
                </a:cubicBezTo>
                <a:close/>
                <a:moveTo>
                  <a:pt x="2164365" y="80223"/>
                </a:moveTo>
                <a:cubicBezTo>
                  <a:pt x="2021192" y="182108"/>
                  <a:pt x="1927964" y="202086"/>
                  <a:pt x="1936621" y="347922"/>
                </a:cubicBezTo>
                <a:cubicBezTo>
                  <a:pt x="1969252" y="581657"/>
                  <a:pt x="2388778" y="555687"/>
                  <a:pt x="2355482" y="810066"/>
                </a:cubicBezTo>
                <a:cubicBezTo>
                  <a:pt x="2305538" y="947910"/>
                  <a:pt x="2237615" y="977876"/>
                  <a:pt x="2029849" y="1052459"/>
                </a:cubicBezTo>
                <a:cubicBezTo>
                  <a:pt x="2163698" y="960563"/>
                  <a:pt x="2201656" y="902628"/>
                  <a:pt x="2197660" y="774773"/>
                </a:cubicBezTo>
                <a:cubicBezTo>
                  <a:pt x="2197661" y="588982"/>
                  <a:pt x="1912649" y="565676"/>
                  <a:pt x="1808765" y="415844"/>
                </a:cubicBezTo>
                <a:cubicBezTo>
                  <a:pt x="1718201" y="277334"/>
                  <a:pt x="1855380" y="170787"/>
                  <a:pt x="2164365" y="80223"/>
                </a:cubicBezTo>
                <a:close/>
                <a:moveTo>
                  <a:pt x="1754169" y="0"/>
                </a:moveTo>
                <a:cubicBezTo>
                  <a:pt x="1583512" y="121444"/>
                  <a:pt x="1472387" y="145257"/>
                  <a:pt x="1482706" y="319088"/>
                </a:cubicBezTo>
                <a:cubicBezTo>
                  <a:pt x="1521601" y="597693"/>
                  <a:pt x="2021663" y="566738"/>
                  <a:pt x="1981975" y="869950"/>
                </a:cubicBezTo>
                <a:cubicBezTo>
                  <a:pt x="1922443" y="1034256"/>
                  <a:pt x="1841481" y="1069974"/>
                  <a:pt x="1593831" y="1158875"/>
                </a:cubicBezTo>
                <a:cubicBezTo>
                  <a:pt x="1753374" y="1049338"/>
                  <a:pt x="1798619" y="980281"/>
                  <a:pt x="1793856" y="827882"/>
                </a:cubicBezTo>
                <a:cubicBezTo>
                  <a:pt x="1793857" y="606424"/>
                  <a:pt x="1454132" y="578644"/>
                  <a:pt x="1330306" y="400050"/>
                </a:cubicBezTo>
                <a:cubicBezTo>
                  <a:pt x="1222356" y="234950"/>
                  <a:pt x="1385869" y="107950"/>
                  <a:pt x="175416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44" name="Oval 7">
            <a:extLst>
              <a:ext uri="{FF2B5EF4-FFF2-40B4-BE49-F238E27FC236}">
                <a16:creationId xmlns:a16="http://schemas.microsoft.com/office/drawing/2014/main" id="{BF7F0E32-8BD7-4F93-8E0D-C99F2E3FD0B1}"/>
              </a:ext>
            </a:extLst>
          </p:cNvPr>
          <p:cNvSpPr/>
          <p:nvPr/>
        </p:nvSpPr>
        <p:spPr>
          <a:xfrm>
            <a:off x="6701098" y="4951117"/>
            <a:ext cx="439352" cy="439352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45" name="Rounded Rectangle 7">
            <a:extLst>
              <a:ext uri="{FF2B5EF4-FFF2-40B4-BE49-F238E27FC236}">
                <a16:creationId xmlns:a16="http://schemas.microsoft.com/office/drawing/2014/main" id="{79CF51BE-6758-417D-B152-CCF59FE343E5}"/>
              </a:ext>
            </a:extLst>
          </p:cNvPr>
          <p:cNvSpPr/>
          <p:nvPr/>
        </p:nvSpPr>
        <p:spPr>
          <a:xfrm>
            <a:off x="8359131" y="2128913"/>
            <a:ext cx="428284" cy="369604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11165</TotalTime>
  <Words>140</Words>
  <Application>Microsoft Office PowerPoint</Application>
  <PresentationFormat>와이드스크린</PresentationFormat>
  <Paragraphs>21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21</cp:revision>
  <dcterms:created xsi:type="dcterms:W3CDTF">2018-02-18T19:39:47Z</dcterms:created>
  <dcterms:modified xsi:type="dcterms:W3CDTF">2018-04-26T06:49:03Z</dcterms:modified>
</cp:coreProperties>
</file>