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6" name="Group 13">
            <a:extLst>
              <a:ext uri="{FF2B5EF4-FFF2-40B4-BE49-F238E27FC236}">
                <a16:creationId xmlns:a16="http://schemas.microsoft.com/office/drawing/2014/main" id="{E0E22DE4-A3E1-427B-8A8D-B7E03D8511B4}"/>
              </a:ext>
            </a:extLst>
          </p:cNvPr>
          <p:cNvGrpSpPr/>
          <p:nvPr/>
        </p:nvGrpSpPr>
        <p:grpSpPr>
          <a:xfrm>
            <a:off x="2095500" y="3059593"/>
            <a:ext cx="7898195" cy="1512168"/>
            <a:chOff x="955171" y="2708920"/>
            <a:chExt cx="7138954" cy="1512168"/>
          </a:xfrm>
        </p:grpSpPr>
        <p:sp>
          <p:nvSpPr>
            <p:cNvPr id="247" name="Chevron 8">
              <a:extLst>
                <a:ext uri="{FF2B5EF4-FFF2-40B4-BE49-F238E27FC236}">
                  <a16:creationId xmlns:a16="http://schemas.microsoft.com/office/drawing/2014/main" id="{074BF3C8-397E-49C0-A917-E5BEA1281E3F}"/>
                </a:ext>
              </a:extLst>
            </p:cNvPr>
            <p:cNvSpPr/>
            <p:nvPr/>
          </p:nvSpPr>
          <p:spPr>
            <a:xfrm>
              <a:off x="955171" y="2708920"/>
              <a:ext cx="1875088" cy="1512168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8" name="Chevron 9">
              <a:extLst>
                <a:ext uri="{FF2B5EF4-FFF2-40B4-BE49-F238E27FC236}">
                  <a16:creationId xmlns:a16="http://schemas.microsoft.com/office/drawing/2014/main" id="{A86BDCCD-076F-4B7F-983C-290634BFD018}"/>
                </a:ext>
              </a:extLst>
            </p:cNvPr>
            <p:cNvSpPr/>
            <p:nvPr/>
          </p:nvSpPr>
          <p:spPr>
            <a:xfrm>
              <a:off x="2271138" y="2708920"/>
              <a:ext cx="1875088" cy="1512168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9" name="Chevron 10">
              <a:extLst>
                <a:ext uri="{FF2B5EF4-FFF2-40B4-BE49-F238E27FC236}">
                  <a16:creationId xmlns:a16="http://schemas.microsoft.com/office/drawing/2014/main" id="{17E07D20-772C-4213-98AD-3E0344F07BF1}"/>
                </a:ext>
              </a:extLst>
            </p:cNvPr>
            <p:cNvSpPr/>
            <p:nvPr/>
          </p:nvSpPr>
          <p:spPr>
            <a:xfrm>
              <a:off x="3587104" y="2708920"/>
              <a:ext cx="1875088" cy="1512168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0" name="Chevron 11">
              <a:extLst>
                <a:ext uri="{FF2B5EF4-FFF2-40B4-BE49-F238E27FC236}">
                  <a16:creationId xmlns:a16="http://schemas.microsoft.com/office/drawing/2014/main" id="{EDBD465F-29D8-448D-812E-145F427B37A5}"/>
                </a:ext>
              </a:extLst>
            </p:cNvPr>
            <p:cNvSpPr/>
            <p:nvPr/>
          </p:nvSpPr>
          <p:spPr>
            <a:xfrm>
              <a:off x="4903071" y="2708920"/>
              <a:ext cx="1875088" cy="1512168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1" name="Chevron 12">
              <a:extLst>
                <a:ext uri="{FF2B5EF4-FFF2-40B4-BE49-F238E27FC236}">
                  <a16:creationId xmlns:a16="http://schemas.microsoft.com/office/drawing/2014/main" id="{807E0003-C4D9-4285-B969-EA704CBF99E1}"/>
                </a:ext>
              </a:extLst>
            </p:cNvPr>
            <p:cNvSpPr/>
            <p:nvPr/>
          </p:nvSpPr>
          <p:spPr>
            <a:xfrm>
              <a:off x="6219037" y="2708920"/>
              <a:ext cx="1875088" cy="1512168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52" name="Elbow Connector 14">
            <a:extLst>
              <a:ext uri="{FF2B5EF4-FFF2-40B4-BE49-F238E27FC236}">
                <a16:creationId xmlns:a16="http://schemas.microsoft.com/office/drawing/2014/main" id="{A552E153-7689-496F-9362-9DB100BFFB0C}"/>
              </a:ext>
            </a:extLst>
          </p:cNvPr>
          <p:cNvCxnSpPr>
            <a:cxnSpLocks/>
          </p:cNvCxnSpPr>
          <p:nvPr/>
        </p:nvCxnSpPr>
        <p:spPr>
          <a:xfrm flipV="1">
            <a:off x="1219200" y="4735259"/>
            <a:ext cx="1529081" cy="520902"/>
          </a:xfrm>
          <a:prstGeom prst="bentConnector3">
            <a:avLst>
              <a:gd name="adj1" fmla="val -21013"/>
            </a:avLst>
          </a:prstGeom>
          <a:ln w="25400">
            <a:solidFill>
              <a:schemeClr val="accent6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3" name="Group 16">
            <a:extLst>
              <a:ext uri="{FF2B5EF4-FFF2-40B4-BE49-F238E27FC236}">
                <a16:creationId xmlns:a16="http://schemas.microsoft.com/office/drawing/2014/main" id="{5135FD09-88C9-4376-B517-5C7814F3E77C}"/>
              </a:ext>
            </a:extLst>
          </p:cNvPr>
          <p:cNvGrpSpPr/>
          <p:nvPr/>
        </p:nvGrpSpPr>
        <p:grpSpPr>
          <a:xfrm>
            <a:off x="1393022" y="5102273"/>
            <a:ext cx="2045528" cy="911398"/>
            <a:chOff x="1418442" y="3789040"/>
            <a:chExt cx="2045528" cy="911398"/>
          </a:xfrm>
        </p:grpSpPr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24ACD518-6E60-4534-9667-5576DC6D4B07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0BD8F92D-45AD-44DE-BE5A-74A1332AA3DC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6" name="Group 24">
            <a:extLst>
              <a:ext uri="{FF2B5EF4-FFF2-40B4-BE49-F238E27FC236}">
                <a16:creationId xmlns:a16="http://schemas.microsoft.com/office/drawing/2014/main" id="{4F63857C-2B2C-40C5-AF84-5E975B712270}"/>
              </a:ext>
            </a:extLst>
          </p:cNvPr>
          <p:cNvGrpSpPr/>
          <p:nvPr/>
        </p:nvGrpSpPr>
        <p:grpSpPr>
          <a:xfrm>
            <a:off x="4858896" y="5102273"/>
            <a:ext cx="2045528" cy="911398"/>
            <a:chOff x="1418442" y="3789040"/>
            <a:chExt cx="2045528" cy="911398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3115E3A2-D781-41FF-827D-C4E8B03168E4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50669B3D-70B4-4AEC-A89E-BD7327E83E14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9" name="Group 27">
            <a:extLst>
              <a:ext uri="{FF2B5EF4-FFF2-40B4-BE49-F238E27FC236}">
                <a16:creationId xmlns:a16="http://schemas.microsoft.com/office/drawing/2014/main" id="{7ECD8C8A-8C66-4908-BE2C-AD61D6145983}"/>
              </a:ext>
            </a:extLst>
          </p:cNvPr>
          <p:cNvGrpSpPr/>
          <p:nvPr/>
        </p:nvGrpSpPr>
        <p:grpSpPr>
          <a:xfrm>
            <a:off x="8471892" y="5102273"/>
            <a:ext cx="2045528" cy="911398"/>
            <a:chOff x="1418442" y="3789040"/>
            <a:chExt cx="2045528" cy="911398"/>
          </a:xfrm>
        </p:grpSpPr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660FDDA7-5AB4-4CAB-8BDE-4A64B77D16FB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B50528A-4348-4AAC-A0A1-1CD85081A6DB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62" name="Elbow Connector 30">
            <a:extLst>
              <a:ext uri="{FF2B5EF4-FFF2-40B4-BE49-F238E27FC236}">
                <a16:creationId xmlns:a16="http://schemas.microsoft.com/office/drawing/2014/main" id="{3099FFBD-AF78-4249-8219-B594BD0F5296}"/>
              </a:ext>
            </a:extLst>
          </p:cNvPr>
          <p:cNvCxnSpPr/>
          <p:nvPr/>
        </p:nvCxnSpPr>
        <p:spPr>
          <a:xfrm flipV="1">
            <a:off x="4664738" y="4735259"/>
            <a:ext cx="919468" cy="520902"/>
          </a:xfrm>
          <a:prstGeom prst="bentConnector3">
            <a:avLst>
              <a:gd name="adj1" fmla="val -30138"/>
            </a:avLst>
          </a:prstGeom>
          <a:ln w="25400">
            <a:solidFill>
              <a:schemeClr val="accent2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Elbow Connector 33">
            <a:extLst>
              <a:ext uri="{FF2B5EF4-FFF2-40B4-BE49-F238E27FC236}">
                <a16:creationId xmlns:a16="http://schemas.microsoft.com/office/drawing/2014/main" id="{73CD8CA5-5107-4C15-80D5-ECC07AF7C92C}"/>
              </a:ext>
            </a:extLst>
          </p:cNvPr>
          <p:cNvCxnSpPr>
            <a:cxnSpLocks/>
          </p:cNvCxnSpPr>
          <p:nvPr/>
        </p:nvCxnSpPr>
        <p:spPr>
          <a:xfrm rot="10800000">
            <a:off x="8631579" y="4735261"/>
            <a:ext cx="2038788" cy="520900"/>
          </a:xfrm>
          <a:prstGeom prst="bentConnector3">
            <a:avLst>
              <a:gd name="adj1" fmla="val -25217"/>
            </a:avLst>
          </a:prstGeom>
          <a:ln w="25400">
            <a:solidFill>
              <a:schemeClr val="accent4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4" name="Group 40">
            <a:extLst>
              <a:ext uri="{FF2B5EF4-FFF2-40B4-BE49-F238E27FC236}">
                <a16:creationId xmlns:a16="http://schemas.microsoft.com/office/drawing/2014/main" id="{8980DAFA-5820-45FC-BBF1-9D75C6B694B5}"/>
              </a:ext>
            </a:extLst>
          </p:cNvPr>
          <p:cNvGrpSpPr/>
          <p:nvPr/>
        </p:nvGrpSpPr>
        <p:grpSpPr>
          <a:xfrm>
            <a:off x="1860560" y="1854937"/>
            <a:ext cx="2045528" cy="911398"/>
            <a:chOff x="1418442" y="3789040"/>
            <a:chExt cx="2045528" cy="911398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C5A3C9D4-3B67-4F8B-86E0-28B7B5495341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CBB457E1-943F-4BF6-A711-BB7E942634F0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67" name="Elbow Connector 43">
            <a:extLst>
              <a:ext uri="{FF2B5EF4-FFF2-40B4-BE49-F238E27FC236}">
                <a16:creationId xmlns:a16="http://schemas.microsoft.com/office/drawing/2014/main" id="{7E032D44-7FAD-4B5A-B600-FE683F74C8C7}"/>
              </a:ext>
            </a:extLst>
          </p:cNvPr>
          <p:cNvCxnSpPr/>
          <p:nvPr/>
        </p:nvCxnSpPr>
        <p:spPr>
          <a:xfrm>
            <a:off x="1673027" y="2008825"/>
            <a:ext cx="2542346" cy="854225"/>
          </a:xfrm>
          <a:prstGeom prst="bentConnector3">
            <a:avLst>
              <a:gd name="adj1" fmla="val -6919"/>
            </a:avLst>
          </a:prstGeom>
          <a:ln w="25400">
            <a:solidFill>
              <a:schemeClr val="accent1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8" name="Group 52">
            <a:extLst>
              <a:ext uri="{FF2B5EF4-FFF2-40B4-BE49-F238E27FC236}">
                <a16:creationId xmlns:a16="http://schemas.microsoft.com/office/drawing/2014/main" id="{D76CAAAD-3B21-484E-8643-FAB788510E2A}"/>
              </a:ext>
            </a:extLst>
          </p:cNvPr>
          <p:cNvGrpSpPr/>
          <p:nvPr/>
        </p:nvGrpSpPr>
        <p:grpSpPr>
          <a:xfrm>
            <a:off x="7875280" y="1854937"/>
            <a:ext cx="2045528" cy="911398"/>
            <a:chOff x="1418442" y="3789040"/>
            <a:chExt cx="2045528" cy="911398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977DDCA3-954F-4242-8CF9-15F155325778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75F33F9C-0875-4D33-A2D8-DCC475A2EE10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71" name="Elbow Connector 55">
            <a:extLst>
              <a:ext uri="{FF2B5EF4-FFF2-40B4-BE49-F238E27FC236}">
                <a16:creationId xmlns:a16="http://schemas.microsoft.com/office/drawing/2014/main" id="{404FDB89-99C3-4431-887D-78902FE9C3C5}"/>
              </a:ext>
            </a:extLst>
          </p:cNvPr>
          <p:cNvCxnSpPr/>
          <p:nvPr/>
        </p:nvCxnSpPr>
        <p:spPr>
          <a:xfrm flipV="1">
            <a:off x="7259636" y="2008825"/>
            <a:ext cx="2755744" cy="926235"/>
          </a:xfrm>
          <a:prstGeom prst="bentConnector3">
            <a:avLst>
              <a:gd name="adj1" fmla="val 117007"/>
            </a:avLst>
          </a:prstGeom>
          <a:ln w="25400">
            <a:solidFill>
              <a:schemeClr val="accent3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>
            <a:extLst>
              <a:ext uri="{FF2B5EF4-FFF2-40B4-BE49-F238E27FC236}">
                <a16:creationId xmlns:a16="http://schemas.microsoft.com/office/drawing/2014/main" id="{3427E21C-D720-47A2-B764-7763E0AC2E07}"/>
              </a:ext>
            </a:extLst>
          </p:cNvPr>
          <p:cNvSpPr txBox="1"/>
          <p:nvPr/>
        </p:nvSpPr>
        <p:spPr>
          <a:xfrm>
            <a:off x="2872350" y="3891067"/>
            <a:ext cx="86618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ea typeface="+mj-ea"/>
                <a:cs typeface="Calibri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ea typeface="+mj-ea"/>
              <a:cs typeface="Calibri" pitchFamily="34" charset="0"/>
            </a:endParaRP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2F165817-5FC3-4385-A550-8F1FBDB93F02}"/>
              </a:ext>
            </a:extLst>
          </p:cNvPr>
          <p:cNvSpPr txBox="1"/>
          <p:nvPr/>
        </p:nvSpPr>
        <p:spPr>
          <a:xfrm>
            <a:off x="4324588" y="3891067"/>
            <a:ext cx="86618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ea typeface="+mj-ea"/>
                <a:cs typeface="Calibri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ea typeface="+mj-ea"/>
              <a:cs typeface="Calibri" pitchFamily="34" charset="0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914A6CD1-D9C2-4943-86DB-6B2A03DDC523}"/>
              </a:ext>
            </a:extLst>
          </p:cNvPr>
          <p:cNvSpPr txBox="1"/>
          <p:nvPr/>
        </p:nvSpPr>
        <p:spPr>
          <a:xfrm>
            <a:off x="5776826" y="3891067"/>
            <a:ext cx="86618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ea typeface="+mj-ea"/>
                <a:cs typeface="Calibri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ea typeface="+mj-ea"/>
              <a:cs typeface="Calibri" pitchFamily="34" charset="0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AB37D94F-201F-4B4C-9593-A700B4FC7C2E}"/>
              </a:ext>
            </a:extLst>
          </p:cNvPr>
          <p:cNvSpPr txBox="1"/>
          <p:nvPr/>
        </p:nvSpPr>
        <p:spPr>
          <a:xfrm>
            <a:off x="7229064" y="3891067"/>
            <a:ext cx="86618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ea typeface="+mj-ea"/>
                <a:cs typeface="Calibri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ea typeface="+mj-ea"/>
              <a:cs typeface="Calibri" pitchFamily="34" charset="0"/>
            </a:endParaRP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6BE0F3BB-0760-46C7-AB93-8F9A5C93A1F0}"/>
              </a:ext>
            </a:extLst>
          </p:cNvPr>
          <p:cNvSpPr txBox="1"/>
          <p:nvPr/>
        </p:nvSpPr>
        <p:spPr>
          <a:xfrm>
            <a:off x="8681302" y="3891067"/>
            <a:ext cx="86618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ea typeface="+mj-ea"/>
                <a:cs typeface="Calibri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85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2018-04-03T01:44:39Z</dcterms:modified>
</cp:coreProperties>
</file>