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0" name="그룹 49">
            <a:extLst>
              <a:ext uri="{FF2B5EF4-FFF2-40B4-BE49-F238E27FC236}">
                <a16:creationId xmlns:a16="http://schemas.microsoft.com/office/drawing/2014/main" id="{F76A023F-4D7A-432B-BC4B-5AC52DE2B6C5}"/>
              </a:ext>
            </a:extLst>
          </p:cNvPr>
          <p:cNvGrpSpPr/>
          <p:nvPr/>
        </p:nvGrpSpPr>
        <p:grpSpPr>
          <a:xfrm>
            <a:off x="1167602" y="3484229"/>
            <a:ext cx="1923380" cy="1010203"/>
            <a:chOff x="721754" y="3414556"/>
            <a:chExt cx="1923380" cy="1010203"/>
          </a:xfrm>
        </p:grpSpPr>
        <p:sp>
          <p:nvSpPr>
            <p:cNvPr id="51" name="Oval 26">
              <a:extLst>
                <a:ext uri="{FF2B5EF4-FFF2-40B4-BE49-F238E27FC236}">
                  <a16:creationId xmlns:a16="http://schemas.microsoft.com/office/drawing/2014/main" id="{0605E080-43FB-487C-9E25-AB41DAD0844B}"/>
                </a:ext>
              </a:extLst>
            </p:cNvPr>
            <p:cNvSpPr/>
            <p:nvPr/>
          </p:nvSpPr>
          <p:spPr>
            <a:xfrm>
              <a:off x="721754" y="3414556"/>
              <a:ext cx="1923380" cy="1010203"/>
            </a:xfrm>
            <a:custGeom>
              <a:avLst/>
              <a:gdLst/>
              <a:ahLst/>
              <a:cxnLst/>
              <a:rect l="l" t="t" r="r" b="b"/>
              <a:pathLst>
                <a:path w="1923380" h="1010203">
                  <a:moveTo>
                    <a:pt x="1418278" y="0"/>
                  </a:moveTo>
                  <a:lnTo>
                    <a:pt x="1923380" y="505102"/>
                  </a:lnTo>
                  <a:lnTo>
                    <a:pt x="1418278" y="1010203"/>
                  </a:lnTo>
                  <a:lnTo>
                    <a:pt x="1418278" y="757652"/>
                  </a:lnTo>
                  <a:lnTo>
                    <a:pt x="736602" y="757652"/>
                  </a:lnTo>
                  <a:cubicBezTo>
                    <a:pt x="662474" y="855460"/>
                    <a:pt x="544780" y="917660"/>
                    <a:pt x="412559" y="917660"/>
                  </a:cubicBezTo>
                  <a:cubicBezTo>
                    <a:pt x="184709" y="917660"/>
                    <a:pt x="0" y="732951"/>
                    <a:pt x="0" y="505101"/>
                  </a:cubicBezTo>
                  <a:cubicBezTo>
                    <a:pt x="0" y="277251"/>
                    <a:pt x="184709" y="92542"/>
                    <a:pt x="412559" y="92542"/>
                  </a:cubicBezTo>
                  <a:cubicBezTo>
                    <a:pt x="544781" y="92542"/>
                    <a:pt x="662474" y="154743"/>
                    <a:pt x="736603" y="252551"/>
                  </a:cubicBezTo>
                  <a:lnTo>
                    <a:pt x="1418278" y="252551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Oval 3">
              <a:extLst>
                <a:ext uri="{FF2B5EF4-FFF2-40B4-BE49-F238E27FC236}">
                  <a16:creationId xmlns:a16="http://schemas.microsoft.com/office/drawing/2014/main" id="{4A8039E1-DF1B-4ED0-BE76-29D506509258}"/>
                </a:ext>
              </a:extLst>
            </p:cNvPr>
            <p:cNvSpPr/>
            <p:nvPr/>
          </p:nvSpPr>
          <p:spPr>
            <a:xfrm>
              <a:off x="804223" y="3577657"/>
              <a:ext cx="684000" cy="684000"/>
            </a:xfrm>
            <a:prstGeom prst="ellipse">
              <a:avLst/>
            </a:prstGeom>
            <a:solidFill>
              <a:schemeClr val="accent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5" name="그룹 54">
            <a:extLst>
              <a:ext uri="{FF2B5EF4-FFF2-40B4-BE49-F238E27FC236}">
                <a16:creationId xmlns:a16="http://schemas.microsoft.com/office/drawing/2014/main" id="{5CB7A49A-C7B0-4A5C-B5ED-70F777FF7D5E}"/>
              </a:ext>
            </a:extLst>
          </p:cNvPr>
          <p:cNvGrpSpPr/>
          <p:nvPr/>
        </p:nvGrpSpPr>
        <p:grpSpPr>
          <a:xfrm>
            <a:off x="3151802" y="3484229"/>
            <a:ext cx="1923380" cy="1010203"/>
            <a:chOff x="2654071" y="3402360"/>
            <a:chExt cx="1923380" cy="1010203"/>
          </a:xfrm>
        </p:grpSpPr>
        <p:sp>
          <p:nvSpPr>
            <p:cNvPr id="56" name="Oval 26">
              <a:extLst>
                <a:ext uri="{FF2B5EF4-FFF2-40B4-BE49-F238E27FC236}">
                  <a16:creationId xmlns:a16="http://schemas.microsoft.com/office/drawing/2014/main" id="{6BA29539-C624-4B45-9CAD-19A838FFBDB8}"/>
                </a:ext>
              </a:extLst>
            </p:cNvPr>
            <p:cNvSpPr/>
            <p:nvPr/>
          </p:nvSpPr>
          <p:spPr>
            <a:xfrm>
              <a:off x="2654071" y="3402360"/>
              <a:ext cx="1923380" cy="1010203"/>
            </a:xfrm>
            <a:custGeom>
              <a:avLst/>
              <a:gdLst/>
              <a:ahLst/>
              <a:cxnLst/>
              <a:rect l="l" t="t" r="r" b="b"/>
              <a:pathLst>
                <a:path w="1923380" h="1010203">
                  <a:moveTo>
                    <a:pt x="1418278" y="0"/>
                  </a:moveTo>
                  <a:lnTo>
                    <a:pt x="1923380" y="505102"/>
                  </a:lnTo>
                  <a:lnTo>
                    <a:pt x="1418278" y="1010203"/>
                  </a:lnTo>
                  <a:lnTo>
                    <a:pt x="1418278" y="757652"/>
                  </a:lnTo>
                  <a:lnTo>
                    <a:pt x="736602" y="757652"/>
                  </a:lnTo>
                  <a:cubicBezTo>
                    <a:pt x="662474" y="855460"/>
                    <a:pt x="544780" y="917660"/>
                    <a:pt x="412559" y="917660"/>
                  </a:cubicBezTo>
                  <a:cubicBezTo>
                    <a:pt x="184709" y="917660"/>
                    <a:pt x="0" y="732951"/>
                    <a:pt x="0" y="505101"/>
                  </a:cubicBezTo>
                  <a:cubicBezTo>
                    <a:pt x="0" y="277251"/>
                    <a:pt x="184709" y="92542"/>
                    <a:pt x="412559" y="92542"/>
                  </a:cubicBezTo>
                  <a:cubicBezTo>
                    <a:pt x="544781" y="92542"/>
                    <a:pt x="662474" y="154743"/>
                    <a:pt x="736603" y="252551"/>
                  </a:cubicBezTo>
                  <a:lnTo>
                    <a:pt x="1418278" y="252551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" name="Oval 6">
              <a:extLst>
                <a:ext uri="{FF2B5EF4-FFF2-40B4-BE49-F238E27FC236}">
                  <a16:creationId xmlns:a16="http://schemas.microsoft.com/office/drawing/2014/main" id="{02C0C7B0-8891-4870-A56B-A1FDCC867109}"/>
                </a:ext>
              </a:extLst>
            </p:cNvPr>
            <p:cNvSpPr/>
            <p:nvPr/>
          </p:nvSpPr>
          <p:spPr>
            <a:xfrm>
              <a:off x="2723267" y="3565461"/>
              <a:ext cx="684000" cy="684000"/>
            </a:xfrm>
            <a:prstGeom prst="ellipse">
              <a:avLst/>
            </a:prstGeom>
            <a:solidFill>
              <a:schemeClr val="accent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8" name="그룹 57">
            <a:extLst>
              <a:ext uri="{FF2B5EF4-FFF2-40B4-BE49-F238E27FC236}">
                <a16:creationId xmlns:a16="http://schemas.microsoft.com/office/drawing/2014/main" id="{E8556D0D-7AF5-4E35-B6AF-358B54DA970A}"/>
              </a:ext>
            </a:extLst>
          </p:cNvPr>
          <p:cNvGrpSpPr/>
          <p:nvPr/>
        </p:nvGrpSpPr>
        <p:grpSpPr>
          <a:xfrm>
            <a:off x="5136002" y="3484229"/>
            <a:ext cx="1923380" cy="1010203"/>
            <a:chOff x="4586388" y="3390164"/>
            <a:chExt cx="1923380" cy="1010203"/>
          </a:xfrm>
        </p:grpSpPr>
        <p:sp>
          <p:nvSpPr>
            <p:cNvPr id="59" name="Oval 26">
              <a:extLst>
                <a:ext uri="{FF2B5EF4-FFF2-40B4-BE49-F238E27FC236}">
                  <a16:creationId xmlns:a16="http://schemas.microsoft.com/office/drawing/2014/main" id="{DBC12181-FC38-48BB-B166-417C4ADC5D94}"/>
                </a:ext>
              </a:extLst>
            </p:cNvPr>
            <p:cNvSpPr/>
            <p:nvPr/>
          </p:nvSpPr>
          <p:spPr>
            <a:xfrm>
              <a:off x="4586388" y="3390164"/>
              <a:ext cx="1923380" cy="1010203"/>
            </a:xfrm>
            <a:custGeom>
              <a:avLst/>
              <a:gdLst/>
              <a:ahLst/>
              <a:cxnLst/>
              <a:rect l="l" t="t" r="r" b="b"/>
              <a:pathLst>
                <a:path w="1923380" h="1010203">
                  <a:moveTo>
                    <a:pt x="1418278" y="0"/>
                  </a:moveTo>
                  <a:lnTo>
                    <a:pt x="1923380" y="505102"/>
                  </a:lnTo>
                  <a:lnTo>
                    <a:pt x="1418278" y="1010203"/>
                  </a:lnTo>
                  <a:lnTo>
                    <a:pt x="1418278" y="757652"/>
                  </a:lnTo>
                  <a:lnTo>
                    <a:pt x="736602" y="757652"/>
                  </a:lnTo>
                  <a:cubicBezTo>
                    <a:pt x="662474" y="855460"/>
                    <a:pt x="544780" y="917660"/>
                    <a:pt x="412559" y="917660"/>
                  </a:cubicBezTo>
                  <a:cubicBezTo>
                    <a:pt x="184709" y="917660"/>
                    <a:pt x="0" y="732951"/>
                    <a:pt x="0" y="505101"/>
                  </a:cubicBezTo>
                  <a:cubicBezTo>
                    <a:pt x="0" y="277251"/>
                    <a:pt x="184709" y="92542"/>
                    <a:pt x="412559" y="92542"/>
                  </a:cubicBezTo>
                  <a:cubicBezTo>
                    <a:pt x="544781" y="92542"/>
                    <a:pt x="662474" y="154743"/>
                    <a:pt x="736603" y="252551"/>
                  </a:cubicBezTo>
                  <a:lnTo>
                    <a:pt x="1418278" y="252551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" name="Oval 9">
              <a:extLst>
                <a:ext uri="{FF2B5EF4-FFF2-40B4-BE49-F238E27FC236}">
                  <a16:creationId xmlns:a16="http://schemas.microsoft.com/office/drawing/2014/main" id="{A91F661C-C5E4-44EB-BA22-4FADDC7E8D52}"/>
                </a:ext>
              </a:extLst>
            </p:cNvPr>
            <p:cNvSpPr/>
            <p:nvPr/>
          </p:nvSpPr>
          <p:spPr>
            <a:xfrm>
              <a:off x="4655584" y="3553265"/>
              <a:ext cx="684000" cy="684000"/>
            </a:xfrm>
            <a:prstGeom prst="ellipse">
              <a:avLst/>
            </a:prstGeom>
            <a:solidFill>
              <a:schemeClr val="accent3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1" name="그룹 60">
            <a:extLst>
              <a:ext uri="{FF2B5EF4-FFF2-40B4-BE49-F238E27FC236}">
                <a16:creationId xmlns:a16="http://schemas.microsoft.com/office/drawing/2014/main" id="{9A56E744-0115-4627-B4D6-BF4DB85CB5DF}"/>
              </a:ext>
            </a:extLst>
          </p:cNvPr>
          <p:cNvGrpSpPr/>
          <p:nvPr/>
        </p:nvGrpSpPr>
        <p:grpSpPr>
          <a:xfrm>
            <a:off x="7120201" y="3484229"/>
            <a:ext cx="1923380" cy="1010203"/>
            <a:chOff x="6518705" y="3377968"/>
            <a:chExt cx="1923380" cy="1010203"/>
          </a:xfrm>
        </p:grpSpPr>
        <p:sp>
          <p:nvSpPr>
            <p:cNvPr id="62" name="Oval 26">
              <a:extLst>
                <a:ext uri="{FF2B5EF4-FFF2-40B4-BE49-F238E27FC236}">
                  <a16:creationId xmlns:a16="http://schemas.microsoft.com/office/drawing/2014/main" id="{D48F598A-8195-455E-ABE6-7F64F3689B45}"/>
                </a:ext>
              </a:extLst>
            </p:cNvPr>
            <p:cNvSpPr/>
            <p:nvPr/>
          </p:nvSpPr>
          <p:spPr>
            <a:xfrm>
              <a:off x="6518705" y="3377968"/>
              <a:ext cx="1923380" cy="1010203"/>
            </a:xfrm>
            <a:custGeom>
              <a:avLst/>
              <a:gdLst/>
              <a:ahLst/>
              <a:cxnLst/>
              <a:rect l="l" t="t" r="r" b="b"/>
              <a:pathLst>
                <a:path w="1923380" h="1010203">
                  <a:moveTo>
                    <a:pt x="1418278" y="0"/>
                  </a:moveTo>
                  <a:lnTo>
                    <a:pt x="1923380" y="505102"/>
                  </a:lnTo>
                  <a:lnTo>
                    <a:pt x="1418278" y="1010203"/>
                  </a:lnTo>
                  <a:lnTo>
                    <a:pt x="1418278" y="757652"/>
                  </a:lnTo>
                  <a:lnTo>
                    <a:pt x="736602" y="757652"/>
                  </a:lnTo>
                  <a:cubicBezTo>
                    <a:pt x="662474" y="855460"/>
                    <a:pt x="544780" y="917660"/>
                    <a:pt x="412559" y="917660"/>
                  </a:cubicBezTo>
                  <a:cubicBezTo>
                    <a:pt x="184709" y="917660"/>
                    <a:pt x="0" y="732951"/>
                    <a:pt x="0" y="505101"/>
                  </a:cubicBezTo>
                  <a:cubicBezTo>
                    <a:pt x="0" y="277251"/>
                    <a:pt x="184709" y="92542"/>
                    <a:pt x="412559" y="92542"/>
                  </a:cubicBezTo>
                  <a:cubicBezTo>
                    <a:pt x="544781" y="92542"/>
                    <a:pt x="662474" y="154743"/>
                    <a:pt x="736603" y="252551"/>
                  </a:cubicBezTo>
                  <a:lnTo>
                    <a:pt x="1418278" y="252551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" name="Oval 12">
              <a:extLst>
                <a:ext uri="{FF2B5EF4-FFF2-40B4-BE49-F238E27FC236}">
                  <a16:creationId xmlns:a16="http://schemas.microsoft.com/office/drawing/2014/main" id="{57786E1A-17B4-480C-958E-DA91103393BF}"/>
                </a:ext>
              </a:extLst>
            </p:cNvPr>
            <p:cNvSpPr/>
            <p:nvPr/>
          </p:nvSpPr>
          <p:spPr>
            <a:xfrm>
              <a:off x="6587901" y="3541069"/>
              <a:ext cx="684000" cy="684000"/>
            </a:xfrm>
            <a:prstGeom prst="ellipse">
              <a:avLst/>
            </a:prstGeom>
            <a:solidFill>
              <a:schemeClr val="accent4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3E7849F4-6927-4CF5-8309-AF758360F2CB}"/>
              </a:ext>
            </a:extLst>
          </p:cNvPr>
          <p:cNvSpPr txBox="1"/>
          <p:nvPr/>
        </p:nvSpPr>
        <p:spPr>
          <a:xfrm>
            <a:off x="1923473" y="3758377"/>
            <a:ext cx="96822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E30B6B4-B834-4BD4-B151-28F247956DCE}"/>
              </a:ext>
            </a:extLst>
          </p:cNvPr>
          <p:cNvSpPr txBox="1"/>
          <p:nvPr/>
        </p:nvSpPr>
        <p:spPr>
          <a:xfrm>
            <a:off x="3907673" y="3758377"/>
            <a:ext cx="96822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D57EE68-B919-40AE-85DF-A3ADA6396A00}"/>
              </a:ext>
            </a:extLst>
          </p:cNvPr>
          <p:cNvSpPr txBox="1"/>
          <p:nvPr/>
        </p:nvSpPr>
        <p:spPr>
          <a:xfrm>
            <a:off x="5891873" y="3758377"/>
            <a:ext cx="96822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7931B93-7210-4986-AA77-EBA252D5B6B5}"/>
              </a:ext>
            </a:extLst>
          </p:cNvPr>
          <p:cNvSpPr txBox="1"/>
          <p:nvPr/>
        </p:nvSpPr>
        <p:spPr>
          <a:xfrm>
            <a:off x="7876072" y="3758377"/>
            <a:ext cx="96822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68" name="Group 16">
            <a:extLst>
              <a:ext uri="{FF2B5EF4-FFF2-40B4-BE49-F238E27FC236}">
                <a16:creationId xmlns:a16="http://schemas.microsoft.com/office/drawing/2014/main" id="{7D07F202-82E2-43B0-92D5-C1C3FC4D343D}"/>
              </a:ext>
            </a:extLst>
          </p:cNvPr>
          <p:cNvGrpSpPr/>
          <p:nvPr/>
        </p:nvGrpSpPr>
        <p:grpSpPr>
          <a:xfrm>
            <a:off x="7172102" y="1996663"/>
            <a:ext cx="1819574" cy="1292663"/>
            <a:chOff x="877949" y="3646109"/>
            <a:chExt cx="1353701" cy="1292663"/>
          </a:xfrm>
          <a:noFill/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9F0EE13-FA1D-4B96-8943-19B728CAC91A}"/>
                </a:ext>
              </a:extLst>
            </p:cNvPr>
            <p:cNvSpPr txBox="1"/>
            <p:nvPr/>
          </p:nvSpPr>
          <p:spPr>
            <a:xfrm>
              <a:off x="877951" y="3646109"/>
              <a:ext cx="1353699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BC6DE07-595E-40F7-B551-96888489F170}"/>
                </a:ext>
              </a:extLst>
            </p:cNvPr>
            <p:cNvSpPr txBox="1"/>
            <p:nvPr/>
          </p:nvSpPr>
          <p:spPr>
            <a:xfrm>
              <a:off x="877949" y="3923109"/>
              <a:ext cx="1353698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" name="Group 19">
            <a:extLst>
              <a:ext uri="{FF2B5EF4-FFF2-40B4-BE49-F238E27FC236}">
                <a16:creationId xmlns:a16="http://schemas.microsoft.com/office/drawing/2014/main" id="{5FADFC21-A7B7-4905-9186-A25EAC986688}"/>
              </a:ext>
            </a:extLst>
          </p:cNvPr>
          <p:cNvGrpSpPr/>
          <p:nvPr/>
        </p:nvGrpSpPr>
        <p:grpSpPr>
          <a:xfrm>
            <a:off x="5187903" y="4671045"/>
            <a:ext cx="1819574" cy="1292663"/>
            <a:chOff x="877949" y="3646109"/>
            <a:chExt cx="1353701" cy="1292663"/>
          </a:xfrm>
          <a:noFill/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CA7D6252-8C1D-409E-8CCD-8D54E3E864D4}"/>
                </a:ext>
              </a:extLst>
            </p:cNvPr>
            <p:cNvSpPr txBox="1"/>
            <p:nvPr/>
          </p:nvSpPr>
          <p:spPr>
            <a:xfrm>
              <a:off x="877951" y="3646109"/>
              <a:ext cx="1353699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D6BB91E-4A3A-4E65-89EC-13C6363265FE}"/>
                </a:ext>
              </a:extLst>
            </p:cNvPr>
            <p:cNvSpPr txBox="1"/>
            <p:nvPr/>
          </p:nvSpPr>
          <p:spPr>
            <a:xfrm>
              <a:off x="877949" y="3923109"/>
              <a:ext cx="1353698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" name="Group 22">
            <a:extLst>
              <a:ext uri="{FF2B5EF4-FFF2-40B4-BE49-F238E27FC236}">
                <a16:creationId xmlns:a16="http://schemas.microsoft.com/office/drawing/2014/main" id="{56835FA3-EE06-45C6-BB9B-BDA4B946BF26}"/>
              </a:ext>
            </a:extLst>
          </p:cNvPr>
          <p:cNvGrpSpPr/>
          <p:nvPr/>
        </p:nvGrpSpPr>
        <p:grpSpPr>
          <a:xfrm>
            <a:off x="3203704" y="1996663"/>
            <a:ext cx="1819574" cy="1292663"/>
            <a:chOff x="877949" y="3646109"/>
            <a:chExt cx="1353701" cy="1292663"/>
          </a:xfrm>
          <a:noFill/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E444C5A1-3CAD-4EE7-B018-B14210807A2F}"/>
                </a:ext>
              </a:extLst>
            </p:cNvPr>
            <p:cNvSpPr txBox="1"/>
            <p:nvPr/>
          </p:nvSpPr>
          <p:spPr>
            <a:xfrm>
              <a:off x="877951" y="3646109"/>
              <a:ext cx="1353699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CB02905B-7974-4202-9EF6-C90AAE837C17}"/>
                </a:ext>
              </a:extLst>
            </p:cNvPr>
            <p:cNvSpPr txBox="1"/>
            <p:nvPr/>
          </p:nvSpPr>
          <p:spPr>
            <a:xfrm>
              <a:off x="877949" y="3923109"/>
              <a:ext cx="1353698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7" name="Group 25">
            <a:extLst>
              <a:ext uri="{FF2B5EF4-FFF2-40B4-BE49-F238E27FC236}">
                <a16:creationId xmlns:a16="http://schemas.microsoft.com/office/drawing/2014/main" id="{773C6DB2-01E1-4BF5-A7F9-B4B961F15FA6}"/>
              </a:ext>
            </a:extLst>
          </p:cNvPr>
          <p:cNvGrpSpPr/>
          <p:nvPr/>
        </p:nvGrpSpPr>
        <p:grpSpPr>
          <a:xfrm>
            <a:off x="1219505" y="4671045"/>
            <a:ext cx="1819574" cy="1292663"/>
            <a:chOff x="877949" y="3646109"/>
            <a:chExt cx="1353701" cy="1292663"/>
          </a:xfrm>
          <a:noFill/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CCA2369-9A9E-4FEF-853B-1A5A39ECFBB5}"/>
                </a:ext>
              </a:extLst>
            </p:cNvPr>
            <p:cNvSpPr txBox="1"/>
            <p:nvPr/>
          </p:nvSpPr>
          <p:spPr>
            <a:xfrm>
              <a:off x="877951" y="3646109"/>
              <a:ext cx="1353699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3A28549-16FF-408F-A366-CDD6E0098425}"/>
                </a:ext>
              </a:extLst>
            </p:cNvPr>
            <p:cNvSpPr txBox="1"/>
            <p:nvPr/>
          </p:nvSpPr>
          <p:spPr>
            <a:xfrm>
              <a:off x="877949" y="3923109"/>
              <a:ext cx="1353698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" name="그룹 79">
            <a:extLst>
              <a:ext uri="{FF2B5EF4-FFF2-40B4-BE49-F238E27FC236}">
                <a16:creationId xmlns:a16="http://schemas.microsoft.com/office/drawing/2014/main" id="{C3CD0FE1-48A0-4F7A-98CF-62D386BCA513}"/>
              </a:ext>
            </a:extLst>
          </p:cNvPr>
          <p:cNvGrpSpPr/>
          <p:nvPr/>
        </p:nvGrpSpPr>
        <p:grpSpPr>
          <a:xfrm>
            <a:off x="9104400" y="3484229"/>
            <a:ext cx="1923380" cy="1010203"/>
            <a:chOff x="4586388" y="3390164"/>
            <a:chExt cx="1923380" cy="1010203"/>
          </a:xfrm>
        </p:grpSpPr>
        <p:sp>
          <p:nvSpPr>
            <p:cNvPr id="81" name="Oval 26">
              <a:extLst>
                <a:ext uri="{FF2B5EF4-FFF2-40B4-BE49-F238E27FC236}">
                  <a16:creationId xmlns:a16="http://schemas.microsoft.com/office/drawing/2014/main" id="{3ECB18E8-12F2-4735-9AF4-41D2A0197BF9}"/>
                </a:ext>
              </a:extLst>
            </p:cNvPr>
            <p:cNvSpPr/>
            <p:nvPr/>
          </p:nvSpPr>
          <p:spPr>
            <a:xfrm>
              <a:off x="4586388" y="3390164"/>
              <a:ext cx="1923380" cy="1010203"/>
            </a:xfrm>
            <a:custGeom>
              <a:avLst/>
              <a:gdLst/>
              <a:ahLst/>
              <a:cxnLst/>
              <a:rect l="l" t="t" r="r" b="b"/>
              <a:pathLst>
                <a:path w="1923380" h="1010203">
                  <a:moveTo>
                    <a:pt x="1418278" y="0"/>
                  </a:moveTo>
                  <a:lnTo>
                    <a:pt x="1923380" y="505102"/>
                  </a:lnTo>
                  <a:lnTo>
                    <a:pt x="1418278" y="1010203"/>
                  </a:lnTo>
                  <a:lnTo>
                    <a:pt x="1418278" y="757652"/>
                  </a:lnTo>
                  <a:lnTo>
                    <a:pt x="736602" y="757652"/>
                  </a:lnTo>
                  <a:cubicBezTo>
                    <a:pt x="662474" y="855460"/>
                    <a:pt x="544780" y="917660"/>
                    <a:pt x="412559" y="917660"/>
                  </a:cubicBezTo>
                  <a:cubicBezTo>
                    <a:pt x="184709" y="917660"/>
                    <a:pt x="0" y="732951"/>
                    <a:pt x="0" y="505101"/>
                  </a:cubicBezTo>
                  <a:cubicBezTo>
                    <a:pt x="0" y="277251"/>
                    <a:pt x="184709" y="92542"/>
                    <a:pt x="412559" y="92542"/>
                  </a:cubicBezTo>
                  <a:cubicBezTo>
                    <a:pt x="544781" y="92542"/>
                    <a:pt x="662474" y="154743"/>
                    <a:pt x="736603" y="252551"/>
                  </a:cubicBezTo>
                  <a:lnTo>
                    <a:pt x="1418278" y="252551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2" name="Oval 9">
              <a:extLst>
                <a:ext uri="{FF2B5EF4-FFF2-40B4-BE49-F238E27FC236}">
                  <a16:creationId xmlns:a16="http://schemas.microsoft.com/office/drawing/2014/main" id="{4D1D97A7-EBC1-4FD6-B172-DE8C3D43E058}"/>
                </a:ext>
              </a:extLst>
            </p:cNvPr>
            <p:cNvSpPr/>
            <p:nvPr/>
          </p:nvSpPr>
          <p:spPr>
            <a:xfrm>
              <a:off x="4655584" y="3553265"/>
              <a:ext cx="684000" cy="684000"/>
            </a:xfrm>
            <a:prstGeom prst="ellipse">
              <a:avLst/>
            </a:prstGeom>
            <a:solidFill>
              <a:schemeClr val="accent5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6ED5FF24-D814-4DE3-AF04-415225E7C593}"/>
              </a:ext>
            </a:extLst>
          </p:cNvPr>
          <p:cNvSpPr txBox="1"/>
          <p:nvPr/>
        </p:nvSpPr>
        <p:spPr>
          <a:xfrm>
            <a:off x="9860271" y="3758377"/>
            <a:ext cx="96822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4" name="Group 19">
            <a:extLst>
              <a:ext uri="{FF2B5EF4-FFF2-40B4-BE49-F238E27FC236}">
                <a16:creationId xmlns:a16="http://schemas.microsoft.com/office/drawing/2014/main" id="{49FF9F46-1BE2-4FCC-A340-2032250CA293}"/>
              </a:ext>
            </a:extLst>
          </p:cNvPr>
          <p:cNvGrpSpPr/>
          <p:nvPr/>
        </p:nvGrpSpPr>
        <p:grpSpPr>
          <a:xfrm>
            <a:off x="9156303" y="4671045"/>
            <a:ext cx="1819574" cy="1292663"/>
            <a:chOff x="877949" y="3646109"/>
            <a:chExt cx="1353701" cy="1292663"/>
          </a:xfrm>
          <a:noFill/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43C8D2BE-DDB3-4FDD-9C74-BD19C42B0960}"/>
                </a:ext>
              </a:extLst>
            </p:cNvPr>
            <p:cNvSpPr txBox="1"/>
            <p:nvPr/>
          </p:nvSpPr>
          <p:spPr>
            <a:xfrm>
              <a:off x="877951" y="3646109"/>
              <a:ext cx="1353699" cy="2770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FB32B3D5-0953-4778-AC71-A35E43267849}"/>
                </a:ext>
              </a:extLst>
            </p:cNvPr>
            <p:cNvSpPr txBox="1"/>
            <p:nvPr/>
          </p:nvSpPr>
          <p:spPr>
            <a:xfrm>
              <a:off x="877949" y="3923109"/>
              <a:ext cx="1353698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7" name="Rectangle 30">
            <a:extLst>
              <a:ext uri="{FF2B5EF4-FFF2-40B4-BE49-F238E27FC236}">
                <a16:creationId xmlns:a16="http://schemas.microsoft.com/office/drawing/2014/main" id="{0F079D89-3434-403C-B5D3-FA8937ED22E0}"/>
              </a:ext>
            </a:extLst>
          </p:cNvPr>
          <p:cNvSpPr/>
          <p:nvPr/>
        </p:nvSpPr>
        <p:spPr>
          <a:xfrm>
            <a:off x="3424078" y="3836431"/>
            <a:ext cx="282045" cy="281221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" name="Frame 17">
            <a:extLst>
              <a:ext uri="{FF2B5EF4-FFF2-40B4-BE49-F238E27FC236}">
                <a16:creationId xmlns:a16="http://schemas.microsoft.com/office/drawing/2014/main" id="{86FDD847-C9DB-4FAA-AFB3-406BD78F852A}"/>
              </a:ext>
            </a:extLst>
          </p:cNvPr>
          <p:cNvSpPr/>
          <p:nvPr/>
        </p:nvSpPr>
        <p:spPr>
          <a:xfrm>
            <a:off x="1433923" y="3838614"/>
            <a:ext cx="308556" cy="30855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Rectangle 130">
            <a:extLst>
              <a:ext uri="{FF2B5EF4-FFF2-40B4-BE49-F238E27FC236}">
                <a16:creationId xmlns:a16="http://schemas.microsoft.com/office/drawing/2014/main" id="{C7D50E86-6C2D-4B09-B001-E484ADDD589E}"/>
              </a:ext>
            </a:extLst>
          </p:cNvPr>
          <p:cNvSpPr/>
          <p:nvPr/>
        </p:nvSpPr>
        <p:spPr>
          <a:xfrm>
            <a:off x="9369392" y="3841603"/>
            <a:ext cx="300884" cy="302250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0" name="Isosceles Triangle 8">
            <a:extLst>
              <a:ext uri="{FF2B5EF4-FFF2-40B4-BE49-F238E27FC236}">
                <a16:creationId xmlns:a16="http://schemas.microsoft.com/office/drawing/2014/main" id="{665AFF04-56CB-4293-9342-61D52E06FAA8}"/>
              </a:ext>
            </a:extLst>
          </p:cNvPr>
          <p:cNvSpPr/>
          <p:nvPr/>
        </p:nvSpPr>
        <p:spPr>
          <a:xfrm rot="16200000">
            <a:off x="7391118" y="3824090"/>
            <a:ext cx="277302" cy="330617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1" name="Donut 39">
            <a:extLst>
              <a:ext uri="{FF2B5EF4-FFF2-40B4-BE49-F238E27FC236}">
                <a16:creationId xmlns:a16="http://schemas.microsoft.com/office/drawing/2014/main" id="{27E939AF-D16B-4D1B-B8B9-E6CB138992A8}"/>
              </a:ext>
            </a:extLst>
          </p:cNvPr>
          <p:cNvSpPr/>
          <p:nvPr/>
        </p:nvSpPr>
        <p:spPr>
          <a:xfrm>
            <a:off x="5372715" y="3816497"/>
            <a:ext cx="359332" cy="3593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11176</TotalTime>
  <Words>129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2018-04-05T01:47:24Z</dcterms:modified>
</cp:coreProperties>
</file>