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51" name="Hexagon 3">
            <a:extLst>
              <a:ext uri="{FF2B5EF4-FFF2-40B4-BE49-F238E27FC236}">
                <a16:creationId xmlns:a16="http://schemas.microsoft.com/office/drawing/2014/main" id="{AD4FFA83-9119-4CD7-A752-D759C02E482A}"/>
              </a:ext>
            </a:extLst>
          </p:cNvPr>
          <p:cNvSpPr/>
          <p:nvPr/>
        </p:nvSpPr>
        <p:spPr>
          <a:xfrm rot="16200000">
            <a:off x="1099145" y="2049861"/>
            <a:ext cx="2713330" cy="2411849"/>
          </a:xfrm>
          <a:prstGeom prst="hexagon">
            <a:avLst/>
          </a:prstGeom>
          <a:noFill/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52" name="Group 5">
            <a:extLst>
              <a:ext uri="{FF2B5EF4-FFF2-40B4-BE49-F238E27FC236}">
                <a16:creationId xmlns:a16="http://schemas.microsoft.com/office/drawing/2014/main" id="{10C72B50-0858-48FC-97F1-61E4790DC7E5}"/>
              </a:ext>
            </a:extLst>
          </p:cNvPr>
          <p:cNvGrpSpPr/>
          <p:nvPr/>
        </p:nvGrpSpPr>
        <p:grpSpPr>
          <a:xfrm>
            <a:off x="1411861" y="2332751"/>
            <a:ext cx="2087902" cy="1339797"/>
            <a:chOff x="5889060" y="3825612"/>
            <a:chExt cx="2527679" cy="1339797"/>
          </a:xfrm>
        </p:grpSpPr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A7734154-28CA-41FC-B3DC-ECC864CBDDE9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Easy to change colors, photos.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2BD77C80-0988-4334-A933-D2F934AB9153}"/>
                </a:ext>
              </a:extLst>
            </p:cNvPr>
            <p:cNvSpPr txBox="1"/>
            <p:nvPr/>
          </p:nvSpPr>
          <p:spPr>
            <a:xfrm>
              <a:off x="5889060" y="3825612"/>
              <a:ext cx="25276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2"/>
                  </a:solidFill>
                  <a:cs typeface="Arial" pitchFamily="34" charset="0"/>
                </a:rPr>
                <a:t>Text Here</a:t>
              </a:r>
              <a:endParaRPr lang="ko-KR" altLang="en-US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sp>
        <p:nvSpPr>
          <p:cNvPr id="155" name="Hexagon 8">
            <a:extLst>
              <a:ext uri="{FF2B5EF4-FFF2-40B4-BE49-F238E27FC236}">
                <a16:creationId xmlns:a16="http://schemas.microsoft.com/office/drawing/2014/main" id="{17A65CE3-12FD-4598-B446-88CB02769E79}"/>
              </a:ext>
            </a:extLst>
          </p:cNvPr>
          <p:cNvSpPr/>
          <p:nvPr/>
        </p:nvSpPr>
        <p:spPr>
          <a:xfrm rot="16200000">
            <a:off x="4729180" y="2049861"/>
            <a:ext cx="2713330" cy="2411849"/>
          </a:xfrm>
          <a:prstGeom prst="hexagon">
            <a:avLst/>
          </a:prstGeom>
          <a:noFill/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56" name="Group 9">
            <a:extLst>
              <a:ext uri="{FF2B5EF4-FFF2-40B4-BE49-F238E27FC236}">
                <a16:creationId xmlns:a16="http://schemas.microsoft.com/office/drawing/2014/main" id="{64692CBA-203E-432F-9664-DBE53058D27D}"/>
              </a:ext>
            </a:extLst>
          </p:cNvPr>
          <p:cNvGrpSpPr/>
          <p:nvPr/>
        </p:nvGrpSpPr>
        <p:grpSpPr>
          <a:xfrm>
            <a:off x="5041896" y="2334015"/>
            <a:ext cx="2087902" cy="1339797"/>
            <a:chOff x="5889060" y="3825612"/>
            <a:chExt cx="2527679" cy="1339797"/>
          </a:xfrm>
        </p:grpSpPr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5D6E8440-DF4E-430B-A3BE-399DAF5F5407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Easy to change colors, photos.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DAE80A33-2641-4F1C-BA63-F3D4DC0CBA0E}"/>
                </a:ext>
              </a:extLst>
            </p:cNvPr>
            <p:cNvSpPr txBox="1"/>
            <p:nvPr/>
          </p:nvSpPr>
          <p:spPr>
            <a:xfrm>
              <a:off x="5889060" y="3825612"/>
              <a:ext cx="25276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3"/>
                  </a:solidFill>
                  <a:cs typeface="Arial" pitchFamily="34" charset="0"/>
                </a:rPr>
                <a:t>Text Here</a:t>
              </a:r>
              <a:endParaRPr lang="ko-KR" altLang="en-US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sp>
        <p:nvSpPr>
          <p:cNvPr id="159" name="Hexagon 12">
            <a:extLst>
              <a:ext uri="{FF2B5EF4-FFF2-40B4-BE49-F238E27FC236}">
                <a16:creationId xmlns:a16="http://schemas.microsoft.com/office/drawing/2014/main" id="{C64788AA-2497-465F-8E39-AD66C599F485}"/>
              </a:ext>
            </a:extLst>
          </p:cNvPr>
          <p:cNvSpPr/>
          <p:nvPr/>
        </p:nvSpPr>
        <p:spPr>
          <a:xfrm rot="16200000">
            <a:off x="8341637" y="2049861"/>
            <a:ext cx="2713330" cy="2411849"/>
          </a:xfrm>
          <a:prstGeom prst="hexagon">
            <a:avLst/>
          </a:prstGeom>
          <a:noFill/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60" name="Group 13">
            <a:extLst>
              <a:ext uri="{FF2B5EF4-FFF2-40B4-BE49-F238E27FC236}">
                <a16:creationId xmlns:a16="http://schemas.microsoft.com/office/drawing/2014/main" id="{5856FE7B-D57B-49A1-B8AA-63D369E23A31}"/>
              </a:ext>
            </a:extLst>
          </p:cNvPr>
          <p:cNvGrpSpPr/>
          <p:nvPr/>
        </p:nvGrpSpPr>
        <p:grpSpPr>
          <a:xfrm>
            <a:off x="8654353" y="2335279"/>
            <a:ext cx="2087902" cy="1339797"/>
            <a:chOff x="5889060" y="3825612"/>
            <a:chExt cx="2527679" cy="1339797"/>
          </a:xfrm>
        </p:grpSpPr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A55BC60D-2AB2-4C17-BC7A-D624174B42FC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Easy to change colors, photos.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E6D8F3CE-AD0D-4F94-9F05-F0709763A412}"/>
                </a:ext>
              </a:extLst>
            </p:cNvPr>
            <p:cNvSpPr txBox="1"/>
            <p:nvPr/>
          </p:nvSpPr>
          <p:spPr>
            <a:xfrm>
              <a:off x="5889060" y="3825612"/>
              <a:ext cx="25276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4"/>
                  </a:solidFill>
                  <a:cs typeface="Arial" pitchFamily="34" charset="0"/>
                </a:rPr>
                <a:t>Text Here</a:t>
              </a:r>
              <a:endParaRPr lang="ko-KR" altLang="en-US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163" name="Chevron 18">
            <a:extLst>
              <a:ext uri="{FF2B5EF4-FFF2-40B4-BE49-F238E27FC236}">
                <a16:creationId xmlns:a16="http://schemas.microsoft.com/office/drawing/2014/main" id="{D925430C-CA72-4DD7-9E2F-05249E771E65}"/>
              </a:ext>
            </a:extLst>
          </p:cNvPr>
          <p:cNvSpPr/>
          <p:nvPr/>
        </p:nvSpPr>
        <p:spPr>
          <a:xfrm rot="5400000">
            <a:off x="2095893" y="3265186"/>
            <a:ext cx="719834" cy="2411849"/>
          </a:xfrm>
          <a:prstGeom prst="chevron">
            <a:avLst>
              <a:gd name="adj" fmla="val 8404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64" name="Chevron 19">
            <a:extLst>
              <a:ext uri="{FF2B5EF4-FFF2-40B4-BE49-F238E27FC236}">
                <a16:creationId xmlns:a16="http://schemas.microsoft.com/office/drawing/2014/main" id="{1DE2F4C0-E633-4836-A228-6A107D039728}"/>
              </a:ext>
            </a:extLst>
          </p:cNvPr>
          <p:cNvSpPr/>
          <p:nvPr/>
        </p:nvSpPr>
        <p:spPr>
          <a:xfrm rot="5400000">
            <a:off x="5725928" y="3272782"/>
            <a:ext cx="719834" cy="2411849"/>
          </a:xfrm>
          <a:prstGeom prst="chevron">
            <a:avLst>
              <a:gd name="adj" fmla="val 84044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65" name="Chevron 20">
            <a:extLst>
              <a:ext uri="{FF2B5EF4-FFF2-40B4-BE49-F238E27FC236}">
                <a16:creationId xmlns:a16="http://schemas.microsoft.com/office/drawing/2014/main" id="{C1527DD3-CF6C-49AB-90AA-18F10169BB91}"/>
              </a:ext>
            </a:extLst>
          </p:cNvPr>
          <p:cNvSpPr/>
          <p:nvPr/>
        </p:nvSpPr>
        <p:spPr>
          <a:xfrm rot="5400000">
            <a:off x="9338385" y="3280378"/>
            <a:ext cx="719834" cy="2411849"/>
          </a:xfrm>
          <a:prstGeom prst="chevron">
            <a:avLst>
              <a:gd name="adj" fmla="val 8404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166" name="Group 21">
            <a:extLst>
              <a:ext uri="{FF2B5EF4-FFF2-40B4-BE49-F238E27FC236}">
                <a16:creationId xmlns:a16="http://schemas.microsoft.com/office/drawing/2014/main" id="{9A3AF28E-4417-4D08-9826-79AC934DD420}"/>
              </a:ext>
            </a:extLst>
          </p:cNvPr>
          <p:cNvGrpSpPr/>
          <p:nvPr/>
        </p:nvGrpSpPr>
        <p:grpSpPr>
          <a:xfrm>
            <a:off x="8126088" y="5005439"/>
            <a:ext cx="3185964" cy="1107996"/>
            <a:chOff x="2551704" y="4283314"/>
            <a:chExt cx="935720" cy="1107996"/>
          </a:xfrm>
        </p:grpSpPr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E509431C-C539-48BD-A3D0-657A7F2FFED2}"/>
                </a:ext>
              </a:extLst>
            </p:cNvPr>
            <p:cNvSpPr txBox="1"/>
            <p:nvPr/>
          </p:nvSpPr>
          <p:spPr>
            <a:xfrm>
              <a:off x="2551706" y="4560313"/>
              <a:ext cx="93571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</a:t>
              </a: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0D8A490E-DC7C-4947-9314-6D579C628E5F}"/>
                </a:ext>
              </a:extLst>
            </p:cNvPr>
            <p:cNvSpPr txBox="1"/>
            <p:nvPr/>
          </p:nvSpPr>
          <p:spPr>
            <a:xfrm>
              <a:off x="2551704" y="4283314"/>
              <a:ext cx="9277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69" name="Group 24">
            <a:extLst>
              <a:ext uri="{FF2B5EF4-FFF2-40B4-BE49-F238E27FC236}">
                <a16:creationId xmlns:a16="http://schemas.microsoft.com/office/drawing/2014/main" id="{E61FDDC7-DB15-4AB7-8CD3-FDDDB255908F}"/>
              </a:ext>
            </a:extLst>
          </p:cNvPr>
          <p:cNvGrpSpPr/>
          <p:nvPr/>
        </p:nvGrpSpPr>
        <p:grpSpPr>
          <a:xfrm>
            <a:off x="4493874" y="5005439"/>
            <a:ext cx="3185958" cy="1107996"/>
            <a:chOff x="2551705" y="4283314"/>
            <a:chExt cx="935718" cy="1107996"/>
          </a:xfrm>
        </p:grpSpPr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D117AC9A-F746-40AD-998A-B5987E8D6904}"/>
                </a:ext>
              </a:extLst>
            </p:cNvPr>
            <p:cNvSpPr txBox="1"/>
            <p:nvPr/>
          </p:nvSpPr>
          <p:spPr>
            <a:xfrm>
              <a:off x="2551706" y="4560313"/>
              <a:ext cx="93571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</a:t>
              </a:r>
            </a:p>
          </p:txBody>
        </p: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7FDEAB82-169B-41E2-A47B-BC3882AD430A}"/>
                </a:ext>
              </a:extLst>
            </p:cNvPr>
            <p:cNvSpPr txBox="1"/>
            <p:nvPr/>
          </p:nvSpPr>
          <p:spPr>
            <a:xfrm>
              <a:off x="2551705" y="4283314"/>
              <a:ext cx="92776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72" name="Group 27">
            <a:extLst>
              <a:ext uri="{FF2B5EF4-FFF2-40B4-BE49-F238E27FC236}">
                <a16:creationId xmlns:a16="http://schemas.microsoft.com/office/drawing/2014/main" id="{2B9B6650-C4CE-45BC-87FD-3596401FB52C}"/>
              </a:ext>
            </a:extLst>
          </p:cNvPr>
          <p:cNvGrpSpPr/>
          <p:nvPr/>
        </p:nvGrpSpPr>
        <p:grpSpPr>
          <a:xfrm>
            <a:off x="861654" y="5005439"/>
            <a:ext cx="3185964" cy="1107996"/>
            <a:chOff x="2551705" y="4283314"/>
            <a:chExt cx="935719" cy="1107996"/>
          </a:xfrm>
        </p:grpSpPr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961BA937-BF9B-47DC-9451-F4FD4E20647A}"/>
                </a:ext>
              </a:extLst>
            </p:cNvPr>
            <p:cNvSpPr txBox="1"/>
            <p:nvPr/>
          </p:nvSpPr>
          <p:spPr>
            <a:xfrm>
              <a:off x="2551705" y="4560313"/>
              <a:ext cx="93571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Get a modern PowerPoint  Presentation that is beautifully designed.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D1B6B708-E31A-4C6E-9B8C-B5B9E5A15D96}"/>
                </a:ext>
              </a:extLst>
            </p:cNvPr>
            <p:cNvSpPr txBox="1"/>
            <p:nvPr/>
          </p:nvSpPr>
          <p:spPr>
            <a:xfrm>
              <a:off x="2559660" y="4283314"/>
              <a:ext cx="9277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sp>
        <p:nvSpPr>
          <p:cNvPr id="175" name="Rectangle 16">
            <a:extLst>
              <a:ext uri="{FF2B5EF4-FFF2-40B4-BE49-F238E27FC236}">
                <a16:creationId xmlns:a16="http://schemas.microsoft.com/office/drawing/2014/main" id="{22C8DCD1-4297-46FB-B3CF-8D67335D1222}"/>
              </a:ext>
            </a:extLst>
          </p:cNvPr>
          <p:cNvSpPr/>
          <p:nvPr/>
        </p:nvSpPr>
        <p:spPr>
          <a:xfrm rot="2700000">
            <a:off x="2318543" y="3767394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6" name="Rounded Rectangle 5">
            <a:extLst>
              <a:ext uri="{FF2B5EF4-FFF2-40B4-BE49-F238E27FC236}">
                <a16:creationId xmlns:a16="http://schemas.microsoft.com/office/drawing/2014/main" id="{EC64183B-7010-472D-84FD-597236A1EF6C}"/>
              </a:ext>
            </a:extLst>
          </p:cNvPr>
          <p:cNvSpPr/>
          <p:nvPr/>
        </p:nvSpPr>
        <p:spPr>
          <a:xfrm flipH="1">
            <a:off x="5877469" y="3880079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7" name="Oval 7">
            <a:extLst>
              <a:ext uri="{FF2B5EF4-FFF2-40B4-BE49-F238E27FC236}">
                <a16:creationId xmlns:a16="http://schemas.microsoft.com/office/drawing/2014/main" id="{853097AC-EB12-4CA8-A743-512D2E522770}"/>
              </a:ext>
            </a:extLst>
          </p:cNvPr>
          <p:cNvSpPr/>
          <p:nvPr/>
        </p:nvSpPr>
        <p:spPr>
          <a:xfrm>
            <a:off x="9538434" y="3860997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185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2018-04-25T07:20:08Z</dcterms:modified>
</cp:coreProperties>
</file>