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58" name="Right Arrow 7">
            <a:extLst>
              <a:ext uri="{FF2B5EF4-FFF2-40B4-BE49-F238E27FC236}">
                <a16:creationId xmlns:a16="http://schemas.microsoft.com/office/drawing/2014/main" id="{41504254-8F71-40E2-A406-54220C360200}"/>
              </a:ext>
            </a:extLst>
          </p:cNvPr>
          <p:cNvSpPr/>
          <p:nvPr/>
        </p:nvSpPr>
        <p:spPr>
          <a:xfrm rot="16200000">
            <a:off x="3885538" y="1866600"/>
            <a:ext cx="1468576" cy="1387034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9" name="Right Arrow 56">
            <a:extLst>
              <a:ext uri="{FF2B5EF4-FFF2-40B4-BE49-F238E27FC236}">
                <a16:creationId xmlns:a16="http://schemas.microsoft.com/office/drawing/2014/main" id="{4BF9AB95-6042-4D94-BCED-FAEF162048CC}"/>
              </a:ext>
            </a:extLst>
          </p:cNvPr>
          <p:cNvSpPr/>
          <p:nvPr/>
        </p:nvSpPr>
        <p:spPr>
          <a:xfrm rot="5400000">
            <a:off x="6842298" y="4625863"/>
            <a:ext cx="1468576" cy="1387034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0" name="Group 57">
            <a:extLst>
              <a:ext uri="{FF2B5EF4-FFF2-40B4-BE49-F238E27FC236}">
                <a16:creationId xmlns:a16="http://schemas.microsoft.com/office/drawing/2014/main" id="{68DA241A-C9CD-400D-BC33-B4F5A28CFA3A}"/>
              </a:ext>
            </a:extLst>
          </p:cNvPr>
          <p:cNvGrpSpPr/>
          <p:nvPr/>
        </p:nvGrpSpPr>
        <p:grpSpPr>
          <a:xfrm>
            <a:off x="7940099" y="1795902"/>
            <a:ext cx="3384391" cy="672313"/>
            <a:chOff x="4965552" y="1768882"/>
            <a:chExt cx="2583556" cy="672313"/>
          </a:xfrm>
        </p:grpSpPr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F3323361-9A02-4071-A8CB-2E322CDAF995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665A8D2B-3512-45F7-80A4-C49C72CEC034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3" name="Group 60">
            <a:extLst>
              <a:ext uri="{FF2B5EF4-FFF2-40B4-BE49-F238E27FC236}">
                <a16:creationId xmlns:a16="http://schemas.microsoft.com/office/drawing/2014/main" id="{5B71BADF-9109-4986-8528-5DEB59004B8D}"/>
              </a:ext>
            </a:extLst>
          </p:cNvPr>
          <p:cNvGrpSpPr/>
          <p:nvPr/>
        </p:nvGrpSpPr>
        <p:grpSpPr>
          <a:xfrm>
            <a:off x="7940099" y="2496726"/>
            <a:ext cx="3384391" cy="672313"/>
            <a:chOff x="4965552" y="1768882"/>
            <a:chExt cx="2583556" cy="672313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3CC05673-EA70-48DD-AD68-657B7DAC9805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4489000D-6BB8-457D-8D44-288803D0DC5E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6" name="Group 66">
            <a:extLst>
              <a:ext uri="{FF2B5EF4-FFF2-40B4-BE49-F238E27FC236}">
                <a16:creationId xmlns:a16="http://schemas.microsoft.com/office/drawing/2014/main" id="{8D8DE198-254A-400E-AAAE-DCD32348D718}"/>
              </a:ext>
            </a:extLst>
          </p:cNvPr>
          <p:cNvGrpSpPr/>
          <p:nvPr/>
        </p:nvGrpSpPr>
        <p:grpSpPr>
          <a:xfrm>
            <a:off x="7940099" y="3197550"/>
            <a:ext cx="3384391" cy="672313"/>
            <a:chOff x="4965552" y="1768882"/>
            <a:chExt cx="2583556" cy="672313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6B254839-0E8E-4E70-83AE-EB5F4C4C485E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B0CE9BED-2DD6-487F-9603-ADCB7FA86F30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9" name="Freeform 16">
            <a:extLst>
              <a:ext uri="{FF2B5EF4-FFF2-40B4-BE49-F238E27FC236}">
                <a16:creationId xmlns:a16="http://schemas.microsoft.com/office/drawing/2014/main" id="{8AC0C3F1-21C8-47B5-8621-BE53010BACCA}"/>
              </a:ext>
            </a:extLst>
          </p:cNvPr>
          <p:cNvSpPr/>
          <p:nvPr/>
        </p:nvSpPr>
        <p:spPr>
          <a:xfrm>
            <a:off x="5540830" y="1686361"/>
            <a:ext cx="2917371" cy="1277063"/>
          </a:xfrm>
          <a:custGeom>
            <a:avLst/>
            <a:gdLst>
              <a:gd name="connsiteX0" fmla="*/ 0 w 2917371"/>
              <a:gd name="connsiteY0" fmla="*/ 1349829 h 1349829"/>
              <a:gd name="connsiteX1" fmla="*/ 0 w 2917371"/>
              <a:gd name="connsiteY1" fmla="*/ 0 h 1349829"/>
              <a:gd name="connsiteX2" fmla="*/ 2917371 w 2917371"/>
              <a:gd name="connsiteY2" fmla="*/ 0 h 1349829"/>
              <a:gd name="connsiteX3" fmla="*/ 2917371 w 2917371"/>
              <a:gd name="connsiteY3" fmla="*/ 119743 h 1349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7371" h="1349829">
                <a:moveTo>
                  <a:pt x="0" y="1349829"/>
                </a:moveTo>
                <a:lnTo>
                  <a:pt x="0" y="0"/>
                </a:lnTo>
                <a:lnTo>
                  <a:pt x="2917371" y="0"/>
                </a:lnTo>
                <a:lnTo>
                  <a:pt x="2917371" y="119743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0" name="Freeform 17">
            <a:extLst>
              <a:ext uri="{FF2B5EF4-FFF2-40B4-BE49-F238E27FC236}">
                <a16:creationId xmlns:a16="http://schemas.microsoft.com/office/drawing/2014/main" id="{2D3D00B7-0A9E-47D1-BB21-53BE5CEF6036}"/>
              </a:ext>
            </a:extLst>
          </p:cNvPr>
          <p:cNvSpPr/>
          <p:nvPr/>
        </p:nvSpPr>
        <p:spPr>
          <a:xfrm>
            <a:off x="7023189" y="2621022"/>
            <a:ext cx="881743" cy="0"/>
          </a:xfrm>
          <a:custGeom>
            <a:avLst/>
            <a:gdLst>
              <a:gd name="connsiteX0" fmla="*/ 0 w 881743"/>
              <a:gd name="connsiteY0" fmla="*/ 0 h 0"/>
              <a:gd name="connsiteX1" fmla="*/ 881743 w 88174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1743">
                <a:moveTo>
                  <a:pt x="0" y="0"/>
                </a:moveTo>
                <a:lnTo>
                  <a:pt x="881743" y="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1" name="Freeform 18">
            <a:extLst>
              <a:ext uri="{FF2B5EF4-FFF2-40B4-BE49-F238E27FC236}">
                <a16:creationId xmlns:a16="http://schemas.microsoft.com/office/drawing/2014/main" id="{6190AAFC-D3AE-4D3C-AA17-41E545FCBD3D}"/>
              </a:ext>
            </a:extLst>
          </p:cNvPr>
          <p:cNvSpPr/>
          <p:nvPr/>
        </p:nvSpPr>
        <p:spPr>
          <a:xfrm>
            <a:off x="7436846" y="3520927"/>
            <a:ext cx="468086" cy="0"/>
          </a:xfrm>
          <a:custGeom>
            <a:avLst/>
            <a:gdLst>
              <a:gd name="connsiteX0" fmla="*/ 0 w 468086"/>
              <a:gd name="connsiteY0" fmla="*/ 0 h 0"/>
              <a:gd name="connsiteX1" fmla="*/ 468086 w 46808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8086">
                <a:moveTo>
                  <a:pt x="0" y="0"/>
                </a:moveTo>
                <a:lnTo>
                  <a:pt x="468086" y="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2" name="Group 70">
            <a:extLst>
              <a:ext uri="{FF2B5EF4-FFF2-40B4-BE49-F238E27FC236}">
                <a16:creationId xmlns:a16="http://schemas.microsoft.com/office/drawing/2014/main" id="{2F3CCBAF-FC48-4686-9143-51C267B185BA}"/>
              </a:ext>
            </a:extLst>
          </p:cNvPr>
          <p:cNvGrpSpPr/>
          <p:nvPr/>
        </p:nvGrpSpPr>
        <p:grpSpPr>
          <a:xfrm>
            <a:off x="888021" y="4090903"/>
            <a:ext cx="3391027" cy="672313"/>
            <a:chOff x="4965552" y="1768882"/>
            <a:chExt cx="2583556" cy="672313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FB718B31-F25F-4469-A551-27E62A41F6BE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CAB4D8FD-1FAA-4F3C-B501-CBEEB6048C0F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5" name="Group 73">
            <a:extLst>
              <a:ext uri="{FF2B5EF4-FFF2-40B4-BE49-F238E27FC236}">
                <a16:creationId xmlns:a16="http://schemas.microsoft.com/office/drawing/2014/main" id="{5E26C5AE-7F62-4A8A-A038-ED9C0E645D29}"/>
              </a:ext>
            </a:extLst>
          </p:cNvPr>
          <p:cNvGrpSpPr/>
          <p:nvPr/>
        </p:nvGrpSpPr>
        <p:grpSpPr>
          <a:xfrm>
            <a:off x="888021" y="4787331"/>
            <a:ext cx="3391027" cy="672313"/>
            <a:chOff x="4965552" y="1768882"/>
            <a:chExt cx="2583556" cy="672313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322E9D7D-7947-480D-A972-999558AF30BE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2B80AE68-E59B-48EC-A89D-8B279A0AF0C0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8" name="Group 76">
            <a:extLst>
              <a:ext uri="{FF2B5EF4-FFF2-40B4-BE49-F238E27FC236}">
                <a16:creationId xmlns:a16="http://schemas.microsoft.com/office/drawing/2014/main" id="{D397F10D-7415-4BC2-BA4E-9CA8945C6FD8}"/>
              </a:ext>
            </a:extLst>
          </p:cNvPr>
          <p:cNvGrpSpPr/>
          <p:nvPr/>
        </p:nvGrpSpPr>
        <p:grpSpPr>
          <a:xfrm>
            <a:off x="888021" y="5483759"/>
            <a:ext cx="3391027" cy="672313"/>
            <a:chOff x="4965552" y="1768882"/>
            <a:chExt cx="2583556" cy="672313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72B22A57-198D-4B55-AC30-3459160C2A72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B3F25FF2-D4C8-41A6-9CC5-7E0A38D86903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1" name="Freeform 79">
            <a:extLst>
              <a:ext uri="{FF2B5EF4-FFF2-40B4-BE49-F238E27FC236}">
                <a16:creationId xmlns:a16="http://schemas.microsoft.com/office/drawing/2014/main" id="{9CD42B33-7B7D-45AB-96DE-195043C3AA7C}"/>
              </a:ext>
            </a:extLst>
          </p:cNvPr>
          <p:cNvSpPr/>
          <p:nvPr/>
        </p:nvSpPr>
        <p:spPr>
          <a:xfrm flipH="1" flipV="1">
            <a:off x="3719736" y="5104462"/>
            <a:ext cx="2917371" cy="1132835"/>
          </a:xfrm>
          <a:custGeom>
            <a:avLst/>
            <a:gdLst>
              <a:gd name="connsiteX0" fmla="*/ 0 w 2917371"/>
              <a:gd name="connsiteY0" fmla="*/ 1349829 h 1349829"/>
              <a:gd name="connsiteX1" fmla="*/ 0 w 2917371"/>
              <a:gd name="connsiteY1" fmla="*/ 0 h 1349829"/>
              <a:gd name="connsiteX2" fmla="*/ 2917371 w 2917371"/>
              <a:gd name="connsiteY2" fmla="*/ 0 h 1349829"/>
              <a:gd name="connsiteX3" fmla="*/ 2917371 w 2917371"/>
              <a:gd name="connsiteY3" fmla="*/ 119743 h 1349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7371" h="1349829">
                <a:moveTo>
                  <a:pt x="0" y="1349829"/>
                </a:moveTo>
                <a:lnTo>
                  <a:pt x="0" y="0"/>
                </a:lnTo>
                <a:lnTo>
                  <a:pt x="2917371" y="0"/>
                </a:lnTo>
                <a:lnTo>
                  <a:pt x="2917371" y="119743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2" name="Freeform 80">
            <a:extLst>
              <a:ext uri="{FF2B5EF4-FFF2-40B4-BE49-F238E27FC236}">
                <a16:creationId xmlns:a16="http://schemas.microsoft.com/office/drawing/2014/main" id="{13BACAD6-04A3-4168-9AB2-804CE4AE1383}"/>
              </a:ext>
            </a:extLst>
          </p:cNvPr>
          <p:cNvSpPr/>
          <p:nvPr/>
        </p:nvSpPr>
        <p:spPr>
          <a:xfrm rot="10800000">
            <a:off x="4296677" y="5326099"/>
            <a:ext cx="881743" cy="0"/>
          </a:xfrm>
          <a:custGeom>
            <a:avLst/>
            <a:gdLst>
              <a:gd name="connsiteX0" fmla="*/ 0 w 881743"/>
              <a:gd name="connsiteY0" fmla="*/ 0 h 0"/>
              <a:gd name="connsiteX1" fmla="*/ 881743 w 88174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1743">
                <a:moveTo>
                  <a:pt x="0" y="0"/>
                </a:moveTo>
                <a:lnTo>
                  <a:pt x="881743" y="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3" name="Freeform 81">
            <a:extLst>
              <a:ext uri="{FF2B5EF4-FFF2-40B4-BE49-F238E27FC236}">
                <a16:creationId xmlns:a16="http://schemas.microsoft.com/office/drawing/2014/main" id="{71513031-DEF3-4BB8-8D19-0CF939E0E741}"/>
              </a:ext>
            </a:extLst>
          </p:cNvPr>
          <p:cNvSpPr/>
          <p:nvPr/>
        </p:nvSpPr>
        <p:spPr>
          <a:xfrm rot="10800000">
            <a:off x="4296677" y="4427059"/>
            <a:ext cx="468086" cy="0"/>
          </a:xfrm>
          <a:custGeom>
            <a:avLst/>
            <a:gdLst>
              <a:gd name="connsiteX0" fmla="*/ 0 w 468086"/>
              <a:gd name="connsiteY0" fmla="*/ 0 h 0"/>
              <a:gd name="connsiteX1" fmla="*/ 468086 w 46808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8086">
                <a:moveTo>
                  <a:pt x="0" y="0"/>
                </a:moveTo>
                <a:lnTo>
                  <a:pt x="468086" y="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4" name="Group 82">
            <a:extLst>
              <a:ext uri="{FF2B5EF4-FFF2-40B4-BE49-F238E27FC236}">
                <a16:creationId xmlns:a16="http://schemas.microsoft.com/office/drawing/2014/main" id="{E8AE39F8-2975-4D7B-BA31-96CC42E8AB46}"/>
              </a:ext>
            </a:extLst>
          </p:cNvPr>
          <p:cNvGrpSpPr/>
          <p:nvPr/>
        </p:nvGrpSpPr>
        <p:grpSpPr>
          <a:xfrm>
            <a:off x="8516065" y="4795526"/>
            <a:ext cx="2711712" cy="1068786"/>
            <a:chOff x="270023" y="1671304"/>
            <a:chExt cx="2279585" cy="1079474"/>
          </a:xfrm>
        </p:grpSpPr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5C1CC7AD-2765-4172-9FE3-2E799271FEBC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E9013D65-DEBB-471C-A615-083DA1290506}"/>
                </a:ext>
              </a:extLst>
            </p:cNvPr>
            <p:cNvSpPr txBox="1"/>
            <p:nvPr/>
          </p:nvSpPr>
          <p:spPr>
            <a:xfrm>
              <a:off x="270023" y="1671304"/>
              <a:ext cx="227958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7" name="Group 109">
            <a:extLst>
              <a:ext uri="{FF2B5EF4-FFF2-40B4-BE49-F238E27FC236}">
                <a16:creationId xmlns:a16="http://schemas.microsoft.com/office/drawing/2014/main" id="{3C2F65BA-B93E-4DAA-8074-E332BB0DA399}"/>
              </a:ext>
            </a:extLst>
          </p:cNvPr>
          <p:cNvGrpSpPr/>
          <p:nvPr/>
        </p:nvGrpSpPr>
        <p:grpSpPr>
          <a:xfrm>
            <a:off x="952165" y="2077356"/>
            <a:ext cx="2734154" cy="1068786"/>
            <a:chOff x="270023" y="1671304"/>
            <a:chExt cx="2279585" cy="1079474"/>
          </a:xfrm>
        </p:grpSpPr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D6E05910-DFEF-4478-9704-E35C8282C8D2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657550E1-2A0F-41EC-873F-C75CF9DF88CD}"/>
                </a:ext>
              </a:extLst>
            </p:cNvPr>
            <p:cNvSpPr txBox="1"/>
            <p:nvPr/>
          </p:nvSpPr>
          <p:spPr>
            <a:xfrm>
              <a:off x="270023" y="1671304"/>
              <a:ext cx="227958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0" name="Group 6">
            <a:extLst>
              <a:ext uri="{FF2B5EF4-FFF2-40B4-BE49-F238E27FC236}">
                <a16:creationId xmlns:a16="http://schemas.microsoft.com/office/drawing/2014/main" id="{FC0B4BC9-C5D8-497B-995F-7B282E8826B4}"/>
              </a:ext>
            </a:extLst>
          </p:cNvPr>
          <p:cNvGrpSpPr/>
          <p:nvPr/>
        </p:nvGrpSpPr>
        <p:grpSpPr>
          <a:xfrm>
            <a:off x="4804222" y="2026943"/>
            <a:ext cx="2583556" cy="3900173"/>
            <a:chOff x="3253514" y="1896261"/>
            <a:chExt cx="2398606" cy="3620970"/>
          </a:xfrm>
        </p:grpSpPr>
        <p:grpSp>
          <p:nvGrpSpPr>
            <p:cNvPr id="191" name="Group 5">
              <a:extLst>
                <a:ext uri="{FF2B5EF4-FFF2-40B4-BE49-F238E27FC236}">
                  <a16:creationId xmlns:a16="http://schemas.microsoft.com/office/drawing/2014/main" id="{C16F953A-2F17-4113-95DA-AE39B1E21D74}"/>
                </a:ext>
              </a:extLst>
            </p:cNvPr>
            <p:cNvGrpSpPr/>
            <p:nvPr/>
          </p:nvGrpSpPr>
          <p:grpSpPr>
            <a:xfrm>
              <a:off x="3741014" y="1896261"/>
              <a:ext cx="1911106" cy="1929974"/>
              <a:chOff x="3516559" y="2420888"/>
              <a:chExt cx="1911106" cy="1929974"/>
            </a:xfrm>
          </p:grpSpPr>
          <p:sp>
            <p:nvSpPr>
              <p:cNvPr id="197" name="Hexagon 3">
                <a:extLst>
                  <a:ext uri="{FF2B5EF4-FFF2-40B4-BE49-F238E27FC236}">
                    <a16:creationId xmlns:a16="http://schemas.microsoft.com/office/drawing/2014/main" id="{D3D5F2D9-BC4F-444F-8BE0-3696886E97F7}"/>
                  </a:ext>
                </a:extLst>
              </p:cNvPr>
              <p:cNvSpPr/>
              <p:nvPr/>
            </p:nvSpPr>
            <p:spPr>
              <a:xfrm rot="5400000">
                <a:off x="3929172" y="2495777"/>
                <a:ext cx="1085881" cy="936104"/>
              </a:xfrm>
              <a:prstGeom prst="hexagon">
                <a:avLst>
                  <a:gd name="adj" fmla="val 29070"/>
                  <a:gd name="vf" fmla="val 115470"/>
                </a:avLst>
              </a:pr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98" name="Group 4">
                <a:extLst>
                  <a:ext uri="{FF2B5EF4-FFF2-40B4-BE49-F238E27FC236}">
                    <a16:creationId xmlns:a16="http://schemas.microsoft.com/office/drawing/2014/main" id="{42AA2CEF-571C-481E-8D56-7E894925C548}"/>
                  </a:ext>
                </a:extLst>
              </p:cNvPr>
              <p:cNvGrpSpPr/>
              <p:nvPr/>
            </p:nvGrpSpPr>
            <p:grpSpPr>
              <a:xfrm>
                <a:off x="3516559" y="3264981"/>
                <a:ext cx="1911106" cy="1085881"/>
                <a:chOff x="3516559" y="3264981"/>
                <a:chExt cx="1911106" cy="1085881"/>
              </a:xfrm>
            </p:grpSpPr>
            <p:sp>
              <p:nvSpPr>
                <p:cNvPr id="199" name="Hexagon 45">
                  <a:extLst>
                    <a:ext uri="{FF2B5EF4-FFF2-40B4-BE49-F238E27FC236}">
                      <a16:creationId xmlns:a16="http://schemas.microsoft.com/office/drawing/2014/main" id="{7654727F-2EF3-4670-952B-2405F8BA4BFE}"/>
                    </a:ext>
                  </a:extLst>
                </p:cNvPr>
                <p:cNvSpPr/>
                <p:nvPr/>
              </p:nvSpPr>
              <p:spPr>
                <a:xfrm rot="5400000">
                  <a:off x="4416672" y="3339870"/>
                  <a:ext cx="1085881" cy="936104"/>
                </a:xfrm>
                <a:prstGeom prst="hexagon">
                  <a:avLst>
                    <a:gd name="adj" fmla="val 29070"/>
                    <a:gd name="vf" fmla="val 115470"/>
                  </a:avLst>
                </a:pr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0" name="Hexagon 46">
                  <a:extLst>
                    <a:ext uri="{FF2B5EF4-FFF2-40B4-BE49-F238E27FC236}">
                      <a16:creationId xmlns:a16="http://schemas.microsoft.com/office/drawing/2014/main" id="{EEF0A39F-6E54-44C9-9070-51C8B45494A0}"/>
                    </a:ext>
                  </a:extLst>
                </p:cNvPr>
                <p:cNvSpPr/>
                <p:nvPr/>
              </p:nvSpPr>
              <p:spPr>
                <a:xfrm rot="5400000">
                  <a:off x="3441670" y="3339870"/>
                  <a:ext cx="1085881" cy="936104"/>
                </a:xfrm>
                <a:prstGeom prst="hexagon">
                  <a:avLst>
                    <a:gd name="adj" fmla="val 29070"/>
                    <a:gd name="vf" fmla="val 11547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92" name="Group 49">
              <a:extLst>
                <a:ext uri="{FF2B5EF4-FFF2-40B4-BE49-F238E27FC236}">
                  <a16:creationId xmlns:a16="http://schemas.microsoft.com/office/drawing/2014/main" id="{3BF7A456-95D1-4842-8D7A-1196936FB051}"/>
                </a:ext>
              </a:extLst>
            </p:cNvPr>
            <p:cNvGrpSpPr/>
            <p:nvPr/>
          </p:nvGrpSpPr>
          <p:grpSpPr>
            <a:xfrm rot="10800000">
              <a:off x="3253514" y="3587257"/>
              <a:ext cx="1911106" cy="1929974"/>
              <a:chOff x="3516559" y="2420888"/>
              <a:chExt cx="1911106" cy="1929974"/>
            </a:xfrm>
          </p:grpSpPr>
          <p:sp>
            <p:nvSpPr>
              <p:cNvPr id="193" name="Hexagon 50">
                <a:extLst>
                  <a:ext uri="{FF2B5EF4-FFF2-40B4-BE49-F238E27FC236}">
                    <a16:creationId xmlns:a16="http://schemas.microsoft.com/office/drawing/2014/main" id="{780F68DB-5C9C-4461-BB94-48A08AF71F76}"/>
                  </a:ext>
                </a:extLst>
              </p:cNvPr>
              <p:cNvSpPr/>
              <p:nvPr/>
            </p:nvSpPr>
            <p:spPr>
              <a:xfrm rot="5400000">
                <a:off x="3929172" y="2495777"/>
                <a:ext cx="1085881" cy="936104"/>
              </a:xfrm>
              <a:prstGeom prst="hexagon">
                <a:avLst>
                  <a:gd name="adj" fmla="val 29070"/>
                  <a:gd name="vf" fmla="val 115470"/>
                </a:avLst>
              </a:prstGeom>
              <a:solidFill>
                <a:schemeClr val="accent4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94" name="Group 51">
                <a:extLst>
                  <a:ext uri="{FF2B5EF4-FFF2-40B4-BE49-F238E27FC236}">
                    <a16:creationId xmlns:a16="http://schemas.microsoft.com/office/drawing/2014/main" id="{4AE96A1C-D4EF-4B94-818E-B9B9D2171007}"/>
                  </a:ext>
                </a:extLst>
              </p:cNvPr>
              <p:cNvGrpSpPr/>
              <p:nvPr/>
            </p:nvGrpSpPr>
            <p:grpSpPr>
              <a:xfrm>
                <a:off x="3516559" y="3264981"/>
                <a:ext cx="1911106" cy="1085881"/>
                <a:chOff x="3516559" y="3264981"/>
                <a:chExt cx="1911106" cy="1085881"/>
              </a:xfrm>
            </p:grpSpPr>
            <p:sp>
              <p:nvSpPr>
                <p:cNvPr id="195" name="Hexagon 52">
                  <a:extLst>
                    <a:ext uri="{FF2B5EF4-FFF2-40B4-BE49-F238E27FC236}">
                      <a16:creationId xmlns:a16="http://schemas.microsoft.com/office/drawing/2014/main" id="{2E0F9BBD-A168-42F6-ACE7-00A0F1945767}"/>
                    </a:ext>
                  </a:extLst>
                </p:cNvPr>
                <p:cNvSpPr/>
                <p:nvPr/>
              </p:nvSpPr>
              <p:spPr>
                <a:xfrm rot="5400000">
                  <a:off x="4416672" y="3339870"/>
                  <a:ext cx="1085881" cy="936104"/>
                </a:xfrm>
                <a:prstGeom prst="hexagon">
                  <a:avLst>
                    <a:gd name="adj" fmla="val 29070"/>
                    <a:gd name="vf" fmla="val 115470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96" name="Hexagon 55">
                  <a:extLst>
                    <a:ext uri="{FF2B5EF4-FFF2-40B4-BE49-F238E27FC236}">
                      <a16:creationId xmlns:a16="http://schemas.microsoft.com/office/drawing/2014/main" id="{620E1BD2-5340-4D31-917A-2E63018DD4A5}"/>
                    </a:ext>
                  </a:extLst>
                </p:cNvPr>
                <p:cNvSpPr/>
                <p:nvPr/>
              </p:nvSpPr>
              <p:spPr>
                <a:xfrm rot="5400000">
                  <a:off x="3441670" y="3339870"/>
                  <a:ext cx="1085881" cy="936104"/>
                </a:xfrm>
                <a:prstGeom prst="hexagon">
                  <a:avLst>
                    <a:gd name="adj" fmla="val 29070"/>
                    <a:gd name="vf" fmla="val 115470"/>
                  </a:avLst>
                </a:prstGeom>
                <a:solidFill>
                  <a:schemeClr val="accent4">
                    <a:alpha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</p:grpSp>
      <p:sp>
        <p:nvSpPr>
          <p:cNvPr id="201" name="Rectangle 30">
            <a:extLst>
              <a:ext uri="{FF2B5EF4-FFF2-40B4-BE49-F238E27FC236}">
                <a16:creationId xmlns:a16="http://schemas.microsoft.com/office/drawing/2014/main" id="{75E439CE-F680-4773-96D2-90AB69478981}"/>
              </a:ext>
            </a:extLst>
          </p:cNvPr>
          <p:cNvSpPr/>
          <p:nvPr/>
        </p:nvSpPr>
        <p:spPr>
          <a:xfrm>
            <a:off x="5695798" y="3375085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2" name="Frame 17">
            <a:extLst>
              <a:ext uri="{FF2B5EF4-FFF2-40B4-BE49-F238E27FC236}">
                <a16:creationId xmlns:a16="http://schemas.microsoft.com/office/drawing/2014/main" id="{1E374803-4454-46D9-AC3A-9686CA156B3E}"/>
              </a:ext>
            </a:extLst>
          </p:cNvPr>
          <p:cNvSpPr/>
          <p:nvPr/>
        </p:nvSpPr>
        <p:spPr>
          <a:xfrm>
            <a:off x="6220276" y="2471187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03" name="Rectangle 130">
            <a:extLst>
              <a:ext uri="{FF2B5EF4-FFF2-40B4-BE49-F238E27FC236}">
                <a16:creationId xmlns:a16="http://schemas.microsoft.com/office/drawing/2014/main" id="{8B798A4F-A26D-42D5-8DEC-D61796AB5D26}"/>
              </a:ext>
            </a:extLst>
          </p:cNvPr>
          <p:cNvSpPr/>
          <p:nvPr/>
        </p:nvSpPr>
        <p:spPr>
          <a:xfrm>
            <a:off x="5127189" y="4278325"/>
            <a:ext cx="351990" cy="35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04" name="Isosceles Triangle 8">
            <a:extLst>
              <a:ext uri="{FF2B5EF4-FFF2-40B4-BE49-F238E27FC236}">
                <a16:creationId xmlns:a16="http://schemas.microsoft.com/office/drawing/2014/main" id="{572DEE3C-B71C-4772-9539-3369A2F08BAE}"/>
              </a:ext>
            </a:extLst>
          </p:cNvPr>
          <p:cNvSpPr/>
          <p:nvPr/>
        </p:nvSpPr>
        <p:spPr>
          <a:xfrm rot="16200000">
            <a:off x="6210163" y="4221396"/>
            <a:ext cx="340647" cy="406141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5" name="Freeform 18">
            <a:extLst>
              <a:ext uri="{FF2B5EF4-FFF2-40B4-BE49-F238E27FC236}">
                <a16:creationId xmlns:a16="http://schemas.microsoft.com/office/drawing/2014/main" id="{802C2B5C-F239-498D-96FA-EA4DB57BDC1F}"/>
              </a:ext>
            </a:extLst>
          </p:cNvPr>
          <p:cNvSpPr/>
          <p:nvPr/>
        </p:nvSpPr>
        <p:spPr>
          <a:xfrm>
            <a:off x="5619735" y="5129121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6" name="Donut 39">
            <a:extLst>
              <a:ext uri="{FF2B5EF4-FFF2-40B4-BE49-F238E27FC236}">
                <a16:creationId xmlns:a16="http://schemas.microsoft.com/office/drawing/2014/main" id="{EC2A3651-C66D-4B71-89FE-BACC304DB098}"/>
              </a:ext>
            </a:extLst>
          </p:cNvPr>
          <p:cNvSpPr/>
          <p:nvPr/>
        </p:nvSpPr>
        <p:spPr>
          <a:xfrm>
            <a:off x="6686109" y="3322662"/>
            <a:ext cx="407618" cy="40761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11181</TotalTime>
  <Words>190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2018-04-17T02:07:30Z</dcterms:modified>
</cp:coreProperties>
</file>