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7" name="Group 9">
            <a:extLst>
              <a:ext uri="{FF2B5EF4-FFF2-40B4-BE49-F238E27FC236}">
                <a16:creationId xmlns:a16="http://schemas.microsoft.com/office/drawing/2014/main" id="{DB32ECA7-4D2C-4223-9F97-563F9A02326B}"/>
              </a:ext>
            </a:extLst>
          </p:cNvPr>
          <p:cNvGrpSpPr/>
          <p:nvPr/>
        </p:nvGrpSpPr>
        <p:grpSpPr>
          <a:xfrm>
            <a:off x="2447872" y="1816361"/>
            <a:ext cx="2838828" cy="923330"/>
            <a:chOff x="3017859" y="4283314"/>
            <a:chExt cx="1890849" cy="923330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DB353999-126D-4F72-B04A-0F647DA52EB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FCAA956-4162-4BFF-9259-30B5C4D5F34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" name="Group 12">
            <a:extLst>
              <a:ext uri="{FF2B5EF4-FFF2-40B4-BE49-F238E27FC236}">
                <a16:creationId xmlns:a16="http://schemas.microsoft.com/office/drawing/2014/main" id="{66337C3C-DBC2-4B68-BF4C-DF9021041847}"/>
              </a:ext>
            </a:extLst>
          </p:cNvPr>
          <p:cNvGrpSpPr/>
          <p:nvPr/>
        </p:nvGrpSpPr>
        <p:grpSpPr>
          <a:xfrm>
            <a:off x="885093" y="3534099"/>
            <a:ext cx="2851239" cy="923330"/>
            <a:chOff x="3345630" y="4283314"/>
            <a:chExt cx="1563077" cy="923330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8EE7B5D5-201B-4044-8A59-3EA228AB3173}"/>
                </a:ext>
              </a:extLst>
            </p:cNvPr>
            <p:cNvSpPr txBox="1"/>
            <p:nvPr/>
          </p:nvSpPr>
          <p:spPr>
            <a:xfrm>
              <a:off x="3352434" y="4560313"/>
              <a:ext cx="15562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629CAA39-7FE8-4F8A-A3E5-E54FE010BA7B}"/>
                </a:ext>
              </a:extLst>
            </p:cNvPr>
            <p:cNvSpPr txBox="1"/>
            <p:nvPr/>
          </p:nvSpPr>
          <p:spPr>
            <a:xfrm>
              <a:off x="3345630" y="4283314"/>
              <a:ext cx="15430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" name="Group 15">
            <a:extLst>
              <a:ext uri="{FF2B5EF4-FFF2-40B4-BE49-F238E27FC236}">
                <a16:creationId xmlns:a16="http://schemas.microsoft.com/office/drawing/2014/main" id="{69845209-6B6F-4E98-95D4-CD4CE0AF3833}"/>
              </a:ext>
            </a:extLst>
          </p:cNvPr>
          <p:cNvGrpSpPr/>
          <p:nvPr/>
        </p:nvGrpSpPr>
        <p:grpSpPr>
          <a:xfrm>
            <a:off x="6854145" y="5204690"/>
            <a:ext cx="2843014" cy="923330"/>
            <a:chOff x="3017859" y="4283314"/>
            <a:chExt cx="1890849" cy="923330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896887ED-FEB2-4116-A718-776650CFF010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B4C5DCF-9073-472D-88AA-2B02F070780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" name="Group 18">
            <a:extLst>
              <a:ext uri="{FF2B5EF4-FFF2-40B4-BE49-F238E27FC236}">
                <a16:creationId xmlns:a16="http://schemas.microsoft.com/office/drawing/2014/main" id="{FDA7502B-336F-4E1A-851D-2FCDB9B49394}"/>
              </a:ext>
            </a:extLst>
          </p:cNvPr>
          <p:cNvGrpSpPr/>
          <p:nvPr/>
        </p:nvGrpSpPr>
        <p:grpSpPr>
          <a:xfrm>
            <a:off x="6854145" y="2317522"/>
            <a:ext cx="2843014" cy="923330"/>
            <a:chOff x="3017859" y="4283314"/>
            <a:chExt cx="1890849" cy="923330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9A79AB2-ABE8-44F7-8E2F-3CD258DAA29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14C909F9-B081-4ABD-BB5E-3CBFC48B3C0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" name="Group 21">
            <a:extLst>
              <a:ext uri="{FF2B5EF4-FFF2-40B4-BE49-F238E27FC236}">
                <a16:creationId xmlns:a16="http://schemas.microsoft.com/office/drawing/2014/main" id="{D2AEF931-CD39-4AAE-AC5F-3BEAB43F341C}"/>
              </a:ext>
            </a:extLst>
          </p:cNvPr>
          <p:cNvGrpSpPr/>
          <p:nvPr/>
        </p:nvGrpSpPr>
        <p:grpSpPr>
          <a:xfrm>
            <a:off x="8447951" y="3534099"/>
            <a:ext cx="2850164" cy="923330"/>
            <a:chOff x="3017861" y="4283314"/>
            <a:chExt cx="1592591" cy="923330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456DBFB0-3DE5-4D1D-88F7-C63F8BD6999A}"/>
                </a:ext>
              </a:extLst>
            </p:cNvPr>
            <p:cNvSpPr txBox="1"/>
            <p:nvPr/>
          </p:nvSpPr>
          <p:spPr>
            <a:xfrm>
              <a:off x="3021856" y="4560313"/>
              <a:ext cx="15885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58CFBDB-66DF-4EAC-80C5-8C695850670B}"/>
                </a:ext>
              </a:extLst>
            </p:cNvPr>
            <p:cNvSpPr txBox="1"/>
            <p:nvPr/>
          </p:nvSpPr>
          <p:spPr>
            <a:xfrm>
              <a:off x="3017861" y="4283314"/>
              <a:ext cx="15925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2" name="Group 24">
            <a:extLst>
              <a:ext uri="{FF2B5EF4-FFF2-40B4-BE49-F238E27FC236}">
                <a16:creationId xmlns:a16="http://schemas.microsoft.com/office/drawing/2014/main" id="{7CD3694B-82B8-4272-9E2D-06EFF707D097}"/>
              </a:ext>
            </a:extLst>
          </p:cNvPr>
          <p:cNvGrpSpPr/>
          <p:nvPr/>
        </p:nvGrpSpPr>
        <p:grpSpPr>
          <a:xfrm>
            <a:off x="2447872" y="4694737"/>
            <a:ext cx="2838828" cy="923330"/>
            <a:chOff x="3017859" y="4283314"/>
            <a:chExt cx="1890849" cy="923330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22761747-E648-419D-8B3A-D96CD3240CB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5F5EEA09-085D-4FB5-A34A-4645AF7953BD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5" name="Group 2">
            <a:extLst>
              <a:ext uri="{FF2B5EF4-FFF2-40B4-BE49-F238E27FC236}">
                <a16:creationId xmlns:a16="http://schemas.microsoft.com/office/drawing/2014/main" id="{C70C021E-72C2-48CB-9EBE-F65691695D3B}"/>
              </a:ext>
            </a:extLst>
          </p:cNvPr>
          <p:cNvGrpSpPr/>
          <p:nvPr/>
        </p:nvGrpSpPr>
        <p:grpSpPr>
          <a:xfrm>
            <a:off x="3819399" y="2293821"/>
            <a:ext cx="4553202" cy="3350686"/>
            <a:chOff x="2143459" y="2390313"/>
            <a:chExt cx="4246730" cy="3125154"/>
          </a:xfrm>
        </p:grpSpPr>
        <p:sp>
          <p:nvSpPr>
            <p:cNvPr id="96" name="Hexagon 3">
              <a:extLst>
                <a:ext uri="{FF2B5EF4-FFF2-40B4-BE49-F238E27FC236}">
                  <a16:creationId xmlns:a16="http://schemas.microsoft.com/office/drawing/2014/main" id="{078D4023-2E11-4FE9-9F45-A7F40921708E}"/>
                </a:ext>
              </a:extLst>
            </p:cNvPr>
            <p:cNvSpPr/>
            <p:nvPr/>
          </p:nvSpPr>
          <p:spPr>
            <a:xfrm rot="5400000">
              <a:off x="5303128" y="3456298"/>
              <a:ext cx="1167584" cy="1006538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7" name="Hexagon 4">
              <a:extLst>
                <a:ext uri="{FF2B5EF4-FFF2-40B4-BE49-F238E27FC236}">
                  <a16:creationId xmlns:a16="http://schemas.microsoft.com/office/drawing/2014/main" id="{3D9559A9-FD3E-4C4B-AF80-57389188614A}"/>
                </a:ext>
              </a:extLst>
            </p:cNvPr>
            <p:cNvSpPr/>
            <p:nvPr/>
          </p:nvSpPr>
          <p:spPr>
            <a:xfrm rot="5400000">
              <a:off x="2062936" y="3456298"/>
              <a:ext cx="1167584" cy="1006538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Hexagon 5">
              <a:extLst>
                <a:ext uri="{FF2B5EF4-FFF2-40B4-BE49-F238E27FC236}">
                  <a16:creationId xmlns:a16="http://schemas.microsoft.com/office/drawing/2014/main" id="{9A7BAD85-8599-44B2-BEB3-3AEA7C8F21F5}"/>
                </a:ext>
              </a:extLst>
            </p:cNvPr>
            <p:cNvSpPr/>
            <p:nvPr/>
          </p:nvSpPr>
          <p:spPr>
            <a:xfrm rot="5400000">
              <a:off x="3145616" y="3450885"/>
              <a:ext cx="1167584" cy="1006538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9" name="Hexagon 6">
              <a:extLst>
                <a:ext uri="{FF2B5EF4-FFF2-40B4-BE49-F238E27FC236}">
                  <a16:creationId xmlns:a16="http://schemas.microsoft.com/office/drawing/2014/main" id="{A46B8857-4CF3-49A2-9452-42CE7255854C}"/>
                </a:ext>
              </a:extLst>
            </p:cNvPr>
            <p:cNvSpPr/>
            <p:nvPr/>
          </p:nvSpPr>
          <p:spPr>
            <a:xfrm rot="5400000">
              <a:off x="3681240" y="2470836"/>
              <a:ext cx="1167584" cy="1006538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0" name="Hexagon 7">
              <a:extLst>
                <a:ext uri="{FF2B5EF4-FFF2-40B4-BE49-F238E27FC236}">
                  <a16:creationId xmlns:a16="http://schemas.microsoft.com/office/drawing/2014/main" id="{0EDAA400-265F-42E4-B7E8-0511F8CA0B57}"/>
                </a:ext>
              </a:extLst>
            </p:cNvPr>
            <p:cNvSpPr/>
            <p:nvPr/>
          </p:nvSpPr>
          <p:spPr>
            <a:xfrm rot="5400000">
              <a:off x="4221569" y="3450885"/>
              <a:ext cx="1167584" cy="1006538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Hexagon 8">
              <a:extLst>
                <a:ext uri="{FF2B5EF4-FFF2-40B4-BE49-F238E27FC236}">
                  <a16:creationId xmlns:a16="http://schemas.microsoft.com/office/drawing/2014/main" id="{73A334F7-A4B3-43B8-AD95-209B71FE8304}"/>
                </a:ext>
              </a:extLst>
            </p:cNvPr>
            <p:cNvSpPr/>
            <p:nvPr/>
          </p:nvSpPr>
          <p:spPr>
            <a:xfrm rot="5400000">
              <a:off x="3682464" y="4428406"/>
              <a:ext cx="1167584" cy="1006538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2" name="Rounded Rectangle 32">
            <a:extLst>
              <a:ext uri="{FF2B5EF4-FFF2-40B4-BE49-F238E27FC236}">
                <a16:creationId xmlns:a16="http://schemas.microsoft.com/office/drawing/2014/main" id="{C6AFD7DC-674C-4F5E-9D35-D68969E9B486}"/>
              </a:ext>
            </a:extLst>
          </p:cNvPr>
          <p:cNvSpPr/>
          <p:nvPr/>
        </p:nvSpPr>
        <p:spPr>
          <a:xfrm>
            <a:off x="5329065" y="3808364"/>
            <a:ext cx="381469" cy="38146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4C6A3851-67D0-4ACF-997B-9BB296C46F9C}"/>
              </a:ext>
            </a:extLst>
          </p:cNvPr>
          <p:cNvSpPr/>
          <p:nvPr/>
        </p:nvSpPr>
        <p:spPr>
          <a:xfrm>
            <a:off x="4163458" y="3798484"/>
            <a:ext cx="389539" cy="36464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4" name="Frame 17">
            <a:extLst>
              <a:ext uri="{FF2B5EF4-FFF2-40B4-BE49-F238E27FC236}">
                <a16:creationId xmlns:a16="http://schemas.microsoft.com/office/drawing/2014/main" id="{4E98D2E7-4DA9-4BF7-9D62-34B4EC163A4D}"/>
              </a:ext>
            </a:extLst>
          </p:cNvPr>
          <p:cNvSpPr/>
          <p:nvPr/>
        </p:nvSpPr>
        <p:spPr>
          <a:xfrm>
            <a:off x="5896062" y="4833236"/>
            <a:ext cx="399876" cy="39987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5" name="Round Same Side Corner Rectangle 11">
            <a:extLst>
              <a:ext uri="{FF2B5EF4-FFF2-40B4-BE49-F238E27FC236}">
                <a16:creationId xmlns:a16="http://schemas.microsoft.com/office/drawing/2014/main" id="{1AF98888-6673-4FF2-85E6-D2786F5E5683}"/>
              </a:ext>
            </a:extLst>
          </p:cNvPr>
          <p:cNvSpPr>
            <a:spLocks noChangeAspect="1"/>
          </p:cNvSpPr>
          <p:nvPr/>
        </p:nvSpPr>
        <p:spPr>
          <a:xfrm rot="9900000">
            <a:off x="6439296" y="3800272"/>
            <a:ext cx="468208" cy="397653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" name="Rounded Rectangle 27">
            <a:extLst>
              <a:ext uri="{FF2B5EF4-FFF2-40B4-BE49-F238E27FC236}">
                <a16:creationId xmlns:a16="http://schemas.microsoft.com/office/drawing/2014/main" id="{5E691D64-720C-4AB5-9B56-FECECC0EF1C0}"/>
              </a:ext>
            </a:extLst>
          </p:cNvPr>
          <p:cNvSpPr/>
          <p:nvPr/>
        </p:nvSpPr>
        <p:spPr>
          <a:xfrm>
            <a:off x="5860978" y="2736348"/>
            <a:ext cx="409560" cy="3145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7" name="Oval 21">
            <a:extLst>
              <a:ext uri="{FF2B5EF4-FFF2-40B4-BE49-F238E27FC236}">
                <a16:creationId xmlns:a16="http://schemas.microsoft.com/office/drawing/2014/main" id="{F0C0DC0B-64EE-448B-B76E-A36E58E73B3A}"/>
              </a:ext>
            </a:extLst>
          </p:cNvPr>
          <p:cNvSpPr>
            <a:spLocks noChangeAspect="1"/>
          </p:cNvSpPr>
          <p:nvPr/>
        </p:nvSpPr>
        <p:spPr>
          <a:xfrm>
            <a:off x="7623337" y="3776687"/>
            <a:ext cx="419350" cy="42285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2018-04-06T01:37:11Z</dcterms:modified>
</cp:coreProperties>
</file>