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2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1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06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PPT Templates: Allppt.com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You can download professional PowerPoint diagrams for free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476EE-9FD2-4CEA-A6D9-0AD39ADF3D03}"/>
              </a:ext>
            </a:extLst>
          </p:cNvPr>
          <p:cNvSpPr txBox="1"/>
          <p:nvPr/>
        </p:nvSpPr>
        <p:spPr>
          <a:xfrm>
            <a:off x="0" y="65997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hlinkClick r:id="rId2"/>
              </a:rPr>
              <a:t>www.free-powerpoint-templates-design.com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grpSp>
        <p:nvGrpSpPr>
          <p:cNvPr id="213" name="Group 3">
            <a:extLst>
              <a:ext uri="{FF2B5EF4-FFF2-40B4-BE49-F238E27FC236}">
                <a16:creationId xmlns:a16="http://schemas.microsoft.com/office/drawing/2014/main" id="{AD384B26-492C-44B3-9C21-EEB1059F09E9}"/>
              </a:ext>
            </a:extLst>
          </p:cNvPr>
          <p:cNvGrpSpPr/>
          <p:nvPr/>
        </p:nvGrpSpPr>
        <p:grpSpPr>
          <a:xfrm>
            <a:off x="944513" y="2009262"/>
            <a:ext cx="3219402" cy="4022491"/>
            <a:chOff x="683568" y="1988840"/>
            <a:chExt cx="3553070" cy="4439394"/>
          </a:xfrm>
        </p:grpSpPr>
        <p:pic>
          <p:nvPicPr>
            <p:cNvPr id="214" name="Picture 2" descr="E:\002-KIMS BUSINESS\007-02-MaxPPT-Contents\150821-edu-School Chalkboard\칠판-사람머리.png">
              <a:extLst>
                <a:ext uri="{FF2B5EF4-FFF2-40B4-BE49-F238E27FC236}">
                  <a16:creationId xmlns:a16="http://schemas.microsoft.com/office/drawing/2014/main" id="{43D46D02-BDF2-48FE-8966-D552C94AD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988840"/>
              <a:ext cx="3553070" cy="4439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" name="Oval 2">
              <a:extLst>
                <a:ext uri="{FF2B5EF4-FFF2-40B4-BE49-F238E27FC236}">
                  <a16:creationId xmlns:a16="http://schemas.microsoft.com/office/drawing/2014/main" id="{ED376D96-C37E-4FEA-A4BB-FF9F78EE7CCB}"/>
                </a:ext>
              </a:extLst>
            </p:cNvPr>
            <p:cNvSpPr/>
            <p:nvPr/>
          </p:nvSpPr>
          <p:spPr>
            <a:xfrm>
              <a:off x="1316363" y="2477816"/>
              <a:ext cx="758620" cy="7586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Oval 51">
              <a:extLst>
                <a:ext uri="{FF2B5EF4-FFF2-40B4-BE49-F238E27FC236}">
                  <a16:creationId xmlns:a16="http://schemas.microsoft.com/office/drawing/2014/main" id="{550DA0DC-AA76-4FFD-BDB7-CFA603C10BEB}"/>
                </a:ext>
              </a:extLst>
            </p:cNvPr>
            <p:cNvSpPr/>
            <p:nvPr/>
          </p:nvSpPr>
          <p:spPr>
            <a:xfrm>
              <a:off x="1009057" y="3385456"/>
              <a:ext cx="758620" cy="75862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Oval 53">
              <a:extLst>
                <a:ext uri="{FF2B5EF4-FFF2-40B4-BE49-F238E27FC236}">
                  <a16:creationId xmlns:a16="http://schemas.microsoft.com/office/drawing/2014/main" id="{82D6F053-9A6E-4A60-968E-F5067490A597}"/>
                </a:ext>
              </a:extLst>
            </p:cNvPr>
            <p:cNvSpPr/>
            <p:nvPr/>
          </p:nvSpPr>
          <p:spPr>
            <a:xfrm>
              <a:off x="2296850" y="2412538"/>
              <a:ext cx="758620" cy="75862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Oval 55">
              <a:extLst>
                <a:ext uri="{FF2B5EF4-FFF2-40B4-BE49-F238E27FC236}">
                  <a16:creationId xmlns:a16="http://schemas.microsoft.com/office/drawing/2014/main" id="{B4A069A6-2769-4247-A510-2F7016ACF2A1}"/>
                </a:ext>
              </a:extLst>
            </p:cNvPr>
            <p:cNvSpPr/>
            <p:nvPr/>
          </p:nvSpPr>
          <p:spPr>
            <a:xfrm>
              <a:off x="2688669" y="3258208"/>
              <a:ext cx="758620" cy="75862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Oval 56">
              <a:extLst>
                <a:ext uri="{FF2B5EF4-FFF2-40B4-BE49-F238E27FC236}">
                  <a16:creationId xmlns:a16="http://schemas.microsoft.com/office/drawing/2014/main" id="{CC3EE065-1E00-4626-852C-95F4D4566CFA}"/>
                </a:ext>
              </a:extLst>
            </p:cNvPr>
            <p:cNvSpPr/>
            <p:nvPr/>
          </p:nvSpPr>
          <p:spPr>
            <a:xfrm>
              <a:off x="1842222" y="3166934"/>
              <a:ext cx="758620" cy="758620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20" name="Picture 3" descr="E:\002-KIMS BUSINESS\007-02-MaxPPT-Contents\150821-edu-School Chalkboard\목차-칠판.png">
            <a:extLst>
              <a:ext uri="{FF2B5EF4-FFF2-40B4-BE49-F238E27FC236}">
                <a16:creationId xmlns:a16="http://schemas.microsoft.com/office/drawing/2014/main" id="{AB6832AE-AC43-48D8-B052-FA83138B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09296" y="394073"/>
            <a:ext cx="4392488" cy="73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09A4DD8B-08CA-4491-B7AC-155CA5722CA6}"/>
              </a:ext>
            </a:extLst>
          </p:cNvPr>
          <p:cNvSpPr txBox="1"/>
          <p:nvPr/>
        </p:nvSpPr>
        <p:spPr>
          <a:xfrm>
            <a:off x="5634440" y="2398688"/>
            <a:ext cx="620337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22" name="Group 60">
            <a:extLst>
              <a:ext uri="{FF2B5EF4-FFF2-40B4-BE49-F238E27FC236}">
                <a16:creationId xmlns:a16="http://schemas.microsoft.com/office/drawing/2014/main" id="{165A13D3-90E3-403B-AB0A-9EE4CCB04B48}"/>
              </a:ext>
            </a:extLst>
          </p:cNvPr>
          <p:cNvGrpSpPr/>
          <p:nvPr/>
        </p:nvGrpSpPr>
        <p:grpSpPr>
          <a:xfrm>
            <a:off x="6316832" y="2451845"/>
            <a:ext cx="4348491" cy="509239"/>
            <a:chOff x="4355976" y="1331341"/>
            <a:chExt cx="2673806" cy="509239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15EBB447-8A44-476D-83E2-2DD87BD220FC}"/>
                </a:ext>
              </a:extLst>
            </p:cNvPr>
            <p:cNvSpPr txBox="1"/>
            <p:nvPr/>
          </p:nvSpPr>
          <p:spPr>
            <a:xfrm>
              <a:off x="4359160" y="1331341"/>
              <a:ext cx="267062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903D663-ABF0-4EA7-828C-E17818FF8FAD}"/>
                </a:ext>
              </a:extLst>
            </p:cNvPr>
            <p:cNvSpPr txBox="1"/>
            <p:nvPr/>
          </p:nvSpPr>
          <p:spPr>
            <a:xfrm>
              <a:off x="4355976" y="1563581"/>
              <a:ext cx="2670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AFE98EFA-0B57-42C2-A89E-032F89E023B2}"/>
              </a:ext>
            </a:extLst>
          </p:cNvPr>
          <p:cNvSpPr txBox="1"/>
          <p:nvPr/>
        </p:nvSpPr>
        <p:spPr>
          <a:xfrm>
            <a:off x="5634440" y="3067457"/>
            <a:ext cx="620337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26" name="Group 65">
            <a:extLst>
              <a:ext uri="{FF2B5EF4-FFF2-40B4-BE49-F238E27FC236}">
                <a16:creationId xmlns:a16="http://schemas.microsoft.com/office/drawing/2014/main" id="{B7A615E7-6CA3-40D9-BD4F-BC89A1FCCA5F}"/>
              </a:ext>
            </a:extLst>
          </p:cNvPr>
          <p:cNvGrpSpPr/>
          <p:nvPr/>
        </p:nvGrpSpPr>
        <p:grpSpPr>
          <a:xfrm>
            <a:off x="6316832" y="3120614"/>
            <a:ext cx="4348491" cy="509239"/>
            <a:chOff x="4355976" y="1331341"/>
            <a:chExt cx="2673806" cy="509239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C35F716-F967-4E59-A9C3-EBE3D410E24F}"/>
                </a:ext>
              </a:extLst>
            </p:cNvPr>
            <p:cNvSpPr txBox="1"/>
            <p:nvPr/>
          </p:nvSpPr>
          <p:spPr>
            <a:xfrm>
              <a:off x="4359160" y="1331341"/>
              <a:ext cx="267062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10AB678C-A5AC-4EEA-8905-DAA9B8D416EA}"/>
                </a:ext>
              </a:extLst>
            </p:cNvPr>
            <p:cNvSpPr txBox="1"/>
            <p:nvPr/>
          </p:nvSpPr>
          <p:spPr>
            <a:xfrm>
              <a:off x="4355976" y="1563581"/>
              <a:ext cx="2670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CCA920AE-A6F6-4C9E-94F4-A349D5ED9C80}"/>
              </a:ext>
            </a:extLst>
          </p:cNvPr>
          <p:cNvSpPr txBox="1"/>
          <p:nvPr/>
        </p:nvSpPr>
        <p:spPr>
          <a:xfrm>
            <a:off x="5634440" y="3736226"/>
            <a:ext cx="620337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30" name="Group 70">
            <a:extLst>
              <a:ext uri="{FF2B5EF4-FFF2-40B4-BE49-F238E27FC236}">
                <a16:creationId xmlns:a16="http://schemas.microsoft.com/office/drawing/2014/main" id="{1AD7C60E-5653-4D15-B44E-3D81ED71C4A9}"/>
              </a:ext>
            </a:extLst>
          </p:cNvPr>
          <p:cNvGrpSpPr/>
          <p:nvPr/>
        </p:nvGrpSpPr>
        <p:grpSpPr>
          <a:xfrm>
            <a:off x="6316832" y="3789383"/>
            <a:ext cx="4348491" cy="509239"/>
            <a:chOff x="4355976" y="1331341"/>
            <a:chExt cx="2673806" cy="509239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DF4480B-3E11-44D9-B7F0-8EACE1003700}"/>
                </a:ext>
              </a:extLst>
            </p:cNvPr>
            <p:cNvSpPr txBox="1"/>
            <p:nvPr/>
          </p:nvSpPr>
          <p:spPr>
            <a:xfrm>
              <a:off x="4359160" y="1331341"/>
              <a:ext cx="267062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62319EF3-FB7D-4641-A49D-190DA90B82D0}"/>
                </a:ext>
              </a:extLst>
            </p:cNvPr>
            <p:cNvSpPr txBox="1"/>
            <p:nvPr/>
          </p:nvSpPr>
          <p:spPr>
            <a:xfrm>
              <a:off x="4355976" y="1563581"/>
              <a:ext cx="2670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296F5DC8-CDC0-4C5E-AF0E-C9BE3EC341EA}"/>
              </a:ext>
            </a:extLst>
          </p:cNvPr>
          <p:cNvSpPr txBox="1"/>
          <p:nvPr/>
        </p:nvSpPr>
        <p:spPr>
          <a:xfrm>
            <a:off x="5634440" y="4404995"/>
            <a:ext cx="620337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4" name="Group 75">
            <a:extLst>
              <a:ext uri="{FF2B5EF4-FFF2-40B4-BE49-F238E27FC236}">
                <a16:creationId xmlns:a16="http://schemas.microsoft.com/office/drawing/2014/main" id="{8D7BA8DA-2E41-4B54-B891-26F9D65FCCCC}"/>
              </a:ext>
            </a:extLst>
          </p:cNvPr>
          <p:cNvGrpSpPr/>
          <p:nvPr/>
        </p:nvGrpSpPr>
        <p:grpSpPr>
          <a:xfrm>
            <a:off x="6316832" y="4458152"/>
            <a:ext cx="4348491" cy="509239"/>
            <a:chOff x="4355976" y="1331341"/>
            <a:chExt cx="2673806" cy="509239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00F6EB-6FAA-40D5-9BD9-6213F3564FF2}"/>
                </a:ext>
              </a:extLst>
            </p:cNvPr>
            <p:cNvSpPr txBox="1"/>
            <p:nvPr/>
          </p:nvSpPr>
          <p:spPr>
            <a:xfrm>
              <a:off x="4359160" y="1331341"/>
              <a:ext cx="267062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589BB1C-824D-4211-8413-BB47144A135D}"/>
                </a:ext>
              </a:extLst>
            </p:cNvPr>
            <p:cNvSpPr txBox="1"/>
            <p:nvPr/>
          </p:nvSpPr>
          <p:spPr>
            <a:xfrm>
              <a:off x="4355976" y="1563581"/>
              <a:ext cx="2670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2F7268BC-B095-4A55-B7B4-17375E976660}"/>
              </a:ext>
            </a:extLst>
          </p:cNvPr>
          <p:cNvSpPr txBox="1"/>
          <p:nvPr/>
        </p:nvSpPr>
        <p:spPr>
          <a:xfrm>
            <a:off x="5634440" y="5052431"/>
            <a:ext cx="620337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38" name="Group 118">
            <a:extLst>
              <a:ext uri="{FF2B5EF4-FFF2-40B4-BE49-F238E27FC236}">
                <a16:creationId xmlns:a16="http://schemas.microsoft.com/office/drawing/2014/main" id="{F8F61A4B-DDF4-41DC-BBE0-2305FEAF82B7}"/>
              </a:ext>
            </a:extLst>
          </p:cNvPr>
          <p:cNvGrpSpPr/>
          <p:nvPr/>
        </p:nvGrpSpPr>
        <p:grpSpPr>
          <a:xfrm>
            <a:off x="6316832" y="5105588"/>
            <a:ext cx="4348491" cy="509239"/>
            <a:chOff x="4355976" y="1331341"/>
            <a:chExt cx="2673806" cy="50923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1F861BF1-0920-4F85-88F6-4BB2271AF5BC}"/>
                </a:ext>
              </a:extLst>
            </p:cNvPr>
            <p:cNvSpPr txBox="1"/>
            <p:nvPr/>
          </p:nvSpPr>
          <p:spPr>
            <a:xfrm>
              <a:off x="4359160" y="1331341"/>
              <a:ext cx="267062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F3324440-C79A-4E7B-83AB-844E58A1BEAF}"/>
                </a:ext>
              </a:extLst>
            </p:cNvPr>
            <p:cNvSpPr txBox="1"/>
            <p:nvPr/>
          </p:nvSpPr>
          <p:spPr>
            <a:xfrm>
              <a:off x="4355976" y="1563581"/>
              <a:ext cx="2670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1" name="Rectangle 16">
            <a:extLst>
              <a:ext uri="{FF2B5EF4-FFF2-40B4-BE49-F238E27FC236}">
                <a16:creationId xmlns:a16="http://schemas.microsoft.com/office/drawing/2014/main" id="{CBCEF1C8-898F-45AE-8DA8-CBCB4DDA6FB0}"/>
              </a:ext>
            </a:extLst>
          </p:cNvPr>
          <p:cNvSpPr/>
          <p:nvPr/>
        </p:nvSpPr>
        <p:spPr>
          <a:xfrm rot="2700000">
            <a:off x="1733141" y="2586650"/>
            <a:ext cx="227567" cy="4079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2" name="Rectangle 9">
            <a:extLst>
              <a:ext uri="{FF2B5EF4-FFF2-40B4-BE49-F238E27FC236}">
                <a16:creationId xmlns:a16="http://schemas.microsoft.com/office/drawing/2014/main" id="{2C0A0E3F-4993-4872-BA19-CCC98806743F}"/>
              </a:ext>
            </a:extLst>
          </p:cNvPr>
          <p:cNvSpPr/>
          <p:nvPr/>
        </p:nvSpPr>
        <p:spPr>
          <a:xfrm>
            <a:off x="1441451" y="3491353"/>
            <a:ext cx="281945" cy="2639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3" name="Rectangle 36">
            <a:extLst>
              <a:ext uri="{FF2B5EF4-FFF2-40B4-BE49-F238E27FC236}">
                <a16:creationId xmlns:a16="http://schemas.microsoft.com/office/drawing/2014/main" id="{D905F74B-FFFF-474F-BE86-BBFEBB17D168}"/>
              </a:ext>
            </a:extLst>
          </p:cNvPr>
          <p:cNvSpPr/>
          <p:nvPr/>
        </p:nvSpPr>
        <p:spPr>
          <a:xfrm>
            <a:off x="2582126" y="2590869"/>
            <a:ext cx="333213" cy="2785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4" name="Round Same Side Corner Rectangle 36">
            <a:extLst>
              <a:ext uri="{FF2B5EF4-FFF2-40B4-BE49-F238E27FC236}">
                <a16:creationId xmlns:a16="http://schemas.microsoft.com/office/drawing/2014/main" id="{2ED41791-EEBB-4356-A1D7-CC34300161A8}"/>
              </a:ext>
            </a:extLst>
          </p:cNvPr>
          <p:cNvSpPr>
            <a:spLocks noChangeAspect="1"/>
          </p:cNvSpPr>
          <p:nvPr/>
        </p:nvSpPr>
        <p:spPr>
          <a:xfrm>
            <a:off x="2935561" y="3350482"/>
            <a:ext cx="338886" cy="26792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5" name="Oval 21">
            <a:extLst>
              <a:ext uri="{FF2B5EF4-FFF2-40B4-BE49-F238E27FC236}">
                <a16:creationId xmlns:a16="http://schemas.microsoft.com/office/drawing/2014/main" id="{17F86677-290F-45E8-BCA1-25C0E8193B45}"/>
              </a:ext>
            </a:extLst>
          </p:cNvPr>
          <p:cNvSpPr>
            <a:spLocks noChangeAspect="1"/>
          </p:cNvSpPr>
          <p:nvPr/>
        </p:nvSpPr>
        <p:spPr>
          <a:xfrm>
            <a:off x="2182288" y="3265930"/>
            <a:ext cx="302188" cy="3047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11160</TotalTime>
  <Words>95</Words>
  <Application>Microsoft Office PowerPoint</Application>
  <PresentationFormat>와이드스크린</PresentationFormat>
  <Paragraphs>18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Arial Unicode MS</vt:lpstr>
      <vt:lpstr>Arial</vt:lpstr>
      <vt:lpstr>Office Theme</vt:lpstr>
      <vt:lpstr>Free PPT Templates: Allppt.com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15</cp:revision>
  <dcterms:created xsi:type="dcterms:W3CDTF">2018-02-18T19:39:47Z</dcterms:created>
  <dcterms:modified xsi:type="dcterms:W3CDTF">2018-04-03T01:43:06Z</dcterms:modified>
</cp:coreProperties>
</file>