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45" name="Group 120">
            <a:extLst>
              <a:ext uri="{FF2B5EF4-FFF2-40B4-BE49-F238E27FC236}">
                <a16:creationId xmlns:a16="http://schemas.microsoft.com/office/drawing/2014/main" id="{B4924662-1B8F-41F2-A5C0-4F40C38E194B}"/>
              </a:ext>
            </a:extLst>
          </p:cNvPr>
          <p:cNvGrpSpPr/>
          <p:nvPr/>
        </p:nvGrpSpPr>
        <p:grpSpPr>
          <a:xfrm>
            <a:off x="3589896" y="2777498"/>
            <a:ext cx="2506103" cy="1093345"/>
            <a:chOff x="302738" y="4224993"/>
            <a:chExt cx="1949782" cy="1093345"/>
          </a:xfrm>
        </p:grpSpPr>
        <p:sp>
          <p:nvSpPr>
            <p:cNvPr id="246" name="TextBox 245">
              <a:extLst>
                <a:ext uri="{FF2B5EF4-FFF2-40B4-BE49-F238E27FC236}">
                  <a16:creationId xmlns:a16="http://schemas.microsoft.com/office/drawing/2014/main" id="{69591843-50F7-41F9-9F1D-937D9025622E}"/>
                </a:ext>
              </a:extLst>
            </p:cNvPr>
            <p:cNvSpPr txBox="1"/>
            <p:nvPr/>
          </p:nvSpPr>
          <p:spPr>
            <a:xfrm>
              <a:off x="302738" y="4224993"/>
              <a:ext cx="1949782" cy="461665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2400" b="1" dirty="0">
                  <a:solidFill>
                    <a:schemeClr val="accent2"/>
                  </a:solidFill>
                  <a:cs typeface="Arial" pitchFamily="34" charset="0"/>
                </a:rPr>
                <a:t>40%</a:t>
              </a:r>
              <a:endParaRPr lang="ko-KR" altLang="en-US" sz="2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FCD543DF-722A-4246-BF0F-955B3CA83224}"/>
                </a:ext>
              </a:extLst>
            </p:cNvPr>
            <p:cNvSpPr txBox="1"/>
            <p:nvPr/>
          </p:nvSpPr>
          <p:spPr>
            <a:xfrm>
              <a:off x="302738" y="4672007"/>
              <a:ext cx="1949782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8" name="Group 9">
            <a:extLst>
              <a:ext uri="{FF2B5EF4-FFF2-40B4-BE49-F238E27FC236}">
                <a16:creationId xmlns:a16="http://schemas.microsoft.com/office/drawing/2014/main" id="{A04B82F5-F15C-46BF-9CC1-0D44AE5226F5}"/>
              </a:ext>
            </a:extLst>
          </p:cNvPr>
          <p:cNvGrpSpPr/>
          <p:nvPr/>
        </p:nvGrpSpPr>
        <p:grpSpPr>
          <a:xfrm>
            <a:off x="3992306" y="1969795"/>
            <a:ext cx="1701282" cy="692561"/>
            <a:chOff x="2626230" y="1861456"/>
            <a:chExt cx="1701282" cy="692561"/>
          </a:xfrm>
        </p:grpSpPr>
        <p:sp>
          <p:nvSpPr>
            <p:cNvPr id="249" name="Rounded Rectangle 112">
              <a:extLst>
                <a:ext uri="{FF2B5EF4-FFF2-40B4-BE49-F238E27FC236}">
                  <a16:creationId xmlns:a16="http://schemas.microsoft.com/office/drawing/2014/main" id="{5ECB2388-72EE-4D01-9EAA-A9D97F441306}"/>
                </a:ext>
              </a:extLst>
            </p:cNvPr>
            <p:cNvSpPr/>
            <p:nvPr/>
          </p:nvSpPr>
          <p:spPr>
            <a:xfrm>
              <a:off x="2626230" y="1861456"/>
              <a:ext cx="1584176" cy="692561"/>
            </a:xfrm>
            <a:prstGeom prst="roundRect">
              <a:avLst>
                <a:gd name="adj" fmla="val 13643"/>
              </a:avLst>
            </a:prstGeom>
            <a:noFill/>
            <a:ln w="85725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50" name="Rounded Rectangle 113">
              <a:extLst>
                <a:ext uri="{FF2B5EF4-FFF2-40B4-BE49-F238E27FC236}">
                  <a16:creationId xmlns:a16="http://schemas.microsoft.com/office/drawing/2014/main" id="{7BC72E0E-F331-42A5-8D24-B58ECA9F7D7F}"/>
                </a:ext>
              </a:extLst>
            </p:cNvPr>
            <p:cNvSpPr/>
            <p:nvPr/>
          </p:nvSpPr>
          <p:spPr>
            <a:xfrm>
              <a:off x="4188634" y="2027716"/>
              <a:ext cx="138878" cy="360040"/>
            </a:xfrm>
            <a:prstGeom prst="roundRect">
              <a:avLst>
                <a:gd name="adj" fmla="val 35564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51" name="Group 8">
              <a:extLst>
                <a:ext uri="{FF2B5EF4-FFF2-40B4-BE49-F238E27FC236}">
                  <a16:creationId xmlns:a16="http://schemas.microsoft.com/office/drawing/2014/main" id="{1FF6C8DC-C2CA-4B27-B34A-DE566680D42D}"/>
                </a:ext>
              </a:extLst>
            </p:cNvPr>
            <p:cNvGrpSpPr/>
            <p:nvPr/>
          </p:nvGrpSpPr>
          <p:grpSpPr>
            <a:xfrm>
              <a:off x="2734241" y="1953054"/>
              <a:ext cx="1378024" cy="506682"/>
              <a:chOff x="2734241" y="1953556"/>
              <a:chExt cx="1378024" cy="506682"/>
            </a:xfrm>
          </p:grpSpPr>
          <p:sp>
            <p:nvSpPr>
              <p:cNvPr id="252" name="Rounded Rectangle 114">
                <a:extLst>
                  <a:ext uri="{FF2B5EF4-FFF2-40B4-BE49-F238E27FC236}">
                    <a16:creationId xmlns:a16="http://schemas.microsoft.com/office/drawing/2014/main" id="{FB828E9B-FCDE-49B9-862F-F8BEB25BCEB9}"/>
                  </a:ext>
                </a:extLst>
              </p:cNvPr>
              <p:cNvSpPr/>
              <p:nvPr/>
            </p:nvSpPr>
            <p:spPr>
              <a:xfrm>
                <a:off x="2734241" y="1956238"/>
                <a:ext cx="226673" cy="504000"/>
              </a:xfrm>
              <a:prstGeom prst="roundRect">
                <a:avLst>
                  <a:gd name="adj" fmla="val 34808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3" name="Rounded Rectangle 147">
                <a:extLst>
                  <a:ext uri="{FF2B5EF4-FFF2-40B4-BE49-F238E27FC236}">
                    <a16:creationId xmlns:a16="http://schemas.microsoft.com/office/drawing/2014/main" id="{3A8632AF-F414-4D9A-B493-CCC799A04EB5}"/>
                  </a:ext>
                </a:extLst>
              </p:cNvPr>
              <p:cNvSpPr/>
              <p:nvPr/>
            </p:nvSpPr>
            <p:spPr>
              <a:xfrm>
                <a:off x="3019399" y="1956238"/>
                <a:ext cx="226673" cy="504000"/>
              </a:xfrm>
              <a:prstGeom prst="roundRect">
                <a:avLst>
                  <a:gd name="adj" fmla="val 34808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4" name="Rounded Rectangle 147">
                <a:extLst>
                  <a:ext uri="{FF2B5EF4-FFF2-40B4-BE49-F238E27FC236}">
                    <a16:creationId xmlns:a16="http://schemas.microsoft.com/office/drawing/2014/main" id="{8C9ABBC7-ED4D-41FF-904E-1C2B100A23FC}"/>
                  </a:ext>
                </a:extLst>
              </p:cNvPr>
              <p:cNvSpPr/>
              <p:nvPr/>
            </p:nvSpPr>
            <p:spPr>
              <a:xfrm>
                <a:off x="3308130" y="1955344"/>
                <a:ext cx="226673" cy="504000"/>
              </a:xfrm>
              <a:prstGeom prst="roundRect">
                <a:avLst>
                  <a:gd name="adj" fmla="val 34808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5" name="Rounded Rectangle 147">
                <a:extLst>
                  <a:ext uri="{FF2B5EF4-FFF2-40B4-BE49-F238E27FC236}">
                    <a16:creationId xmlns:a16="http://schemas.microsoft.com/office/drawing/2014/main" id="{9676028D-7D33-4D92-86A3-788FDF1CE629}"/>
                  </a:ext>
                </a:extLst>
              </p:cNvPr>
              <p:cNvSpPr/>
              <p:nvPr/>
            </p:nvSpPr>
            <p:spPr>
              <a:xfrm>
                <a:off x="3596861" y="1954450"/>
                <a:ext cx="226673" cy="504000"/>
              </a:xfrm>
              <a:prstGeom prst="roundRect">
                <a:avLst>
                  <a:gd name="adj" fmla="val 34808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6" name="Rounded Rectangle 147">
                <a:extLst>
                  <a:ext uri="{FF2B5EF4-FFF2-40B4-BE49-F238E27FC236}">
                    <a16:creationId xmlns:a16="http://schemas.microsoft.com/office/drawing/2014/main" id="{CC9D27DA-A639-4620-8E10-12406C7F610C}"/>
                  </a:ext>
                </a:extLst>
              </p:cNvPr>
              <p:cNvSpPr/>
              <p:nvPr/>
            </p:nvSpPr>
            <p:spPr>
              <a:xfrm>
                <a:off x="3885592" y="1953556"/>
                <a:ext cx="226673" cy="504000"/>
              </a:xfrm>
              <a:prstGeom prst="roundRect">
                <a:avLst>
                  <a:gd name="adj" fmla="val 34808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257" name="Group 151">
            <a:extLst>
              <a:ext uri="{FF2B5EF4-FFF2-40B4-BE49-F238E27FC236}">
                <a16:creationId xmlns:a16="http://schemas.microsoft.com/office/drawing/2014/main" id="{F711123A-F832-407B-85EF-3AFBA1973C39}"/>
              </a:ext>
            </a:extLst>
          </p:cNvPr>
          <p:cNvGrpSpPr/>
          <p:nvPr/>
        </p:nvGrpSpPr>
        <p:grpSpPr>
          <a:xfrm>
            <a:off x="974049" y="2778192"/>
            <a:ext cx="2506103" cy="1093345"/>
            <a:chOff x="302738" y="4224993"/>
            <a:chExt cx="1949782" cy="1093345"/>
          </a:xfrm>
        </p:grpSpPr>
        <p:sp>
          <p:nvSpPr>
            <p:cNvPr id="258" name="TextBox 257">
              <a:extLst>
                <a:ext uri="{FF2B5EF4-FFF2-40B4-BE49-F238E27FC236}">
                  <a16:creationId xmlns:a16="http://schemas.microsoft.com/office/drawing/2014/main" id="{A3B33545-3A93-4FEA-BC9B-B1529F22037B}"/>
                </a:ext>
              </a:extLst>
            </p:cNvPr>
            <p:cNvSpPr txBox="1"/>
            <p:nvPr/>
          </p:nvSpPr>
          <p:spPr>
            <a:xfrm>
              <a:off x="302738" y="4224993"/>
              <a:ext cx="1949782" cy="461665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2400" b="1" dirty="0">
                  <a:solidFill>
                    <a:schemeClr val="accent1"/>
                  </a:solidFill>
                  <a:cs typeface="Arial" pitchFamily="34" charset="0"/>
                </a:rPr>
                <a:t>20%</a:t>
              </a:r>
              <a:endParaRPr lang="ko-KR" altLang="en-US" sz="2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259" name="TextBox 258">
              <a:extLst>
                <a:ext uri="{FF2B5EF4-FFF2-40B4-BE49-F238E27FC236}">
                  <a16:creationId xmlns:a16="http://schemas.microsoft.com/office/drawing/2014/main" id="{A85328FE-8CA4-4031-A113-CDC7895CB8A8}"/>
                </a:ext>
              </a:extLst>
            </p:cNvPr>
            <p:cNvSpPr txBox="1"/>
            <p:nvPr/>
          </p:nvSpPr>
          <p:spPr>
            <a:xfrm>
              <a:off x="302738" y="4672007"/>
              <a:ext cx="1949782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0" name="그룹 259">
            <a:extLst>
              <a:ext uri="{FF2B5EF4-FFF2-40B4-BE49-F238E27FC236}">
                <a16:creationId xmlns:a16="http://schemas.microsoft.com/office/drawing/2014/main" id="{9DBBD2AD-938F-4B68-B7CD-464F825F6563}"/>
              </a:ext>
            </a:extLst>
          </p:cNvPr>
          <p:cNvGrpSpPr/>
          <p:nvPr/>
        </p:nvGrpSpPr>
        <p:grpSpPr>
          <a:xfrm>
            <a:off x="1376459" y="1970489"/>
            <a:ext cx="1701282" cy="692561"/>
            <a:chOff x="1376459" y="1909526"/>
            <a:chExt cx="1701282" cy="692561"/>
          </a:xfrm>
        </p:grpSpPr>
        <p:sp>
          <p:nvSpPr>
            <p:cNvPr id="261" name="Rounded Rectangle 155">
              <a:extLst>
                <a:ext uri="{FF2B5EF4-FFF2-40B4-BE49-F238E27FC236}">
                  <a16:creationId xmlns:a16="http://schemas.microsoft.com/office/drawing/2014/main" id="{C33BF460-7B87-4B5B-8F4F-62AAF1A91AEF}"/>
                </a:ext>
              </a:extLst>
            </p:cNvPr>
            <p:cNvSpPr/>
            <p:nvPr/>
          </p:nvSpPr>
          <p:spPr>
            <a:xfrm>
              <a:off x="1376459" y="1909526"/>
              <a:ext cx="1584176" cy="692561"/>
            </a:xfrm>
            <a:prstGeom prst="roundRect">
              <a:avLst>
                <a:gd name="adj" fmla="val 13643"/>
              </a:avLst>
            </a:prstGeom>
            <a:noFill/>
            <a:ln w="857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2" name="Rounded Rectangle 156">
              <a:extLst>
                <a:ext uri="{FF2B5EF4-FFF2-40B4-BE49-F238E27FC236}">
                  <a16:creationId xmlns:a16="http://schemas.microsoft.com/office/drawing/2014/main" id="{296993ED-49B7-4909-B0D2-7231134D562A}"/>
                </a:ext>
              </a:extLst>
            </p:cNvPr>
            <p:cNvSpPr/>
            <p:nvPr/>
          </p:nvSpPr>
          <p:spPr>
            <a:xfrm>
              <a:off x="2938863" y="2075786"/>
              <a:ext cx="138878" cy="360040"/>
            </a:xfrm>
            <a:prstGeom prst="roundRect">
              <a:avLst>
                <a:gd name="adj" fmla="val 35564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3" name="Rounded Rectangle 158">
              <a:extLst>
                <a:ext uri="{FF2B5EF4-FFF2-40B4-BE49-F238E27FC236}">
                  <a16:creationId xmlns:a16="http://schemas.microsoft.com/office/drawing/2014/main" id="{0C30C5D4-2B43-44D8-B4C8-029A7E06A035}"/>
                </a:ext>
              </a:extLst>
            </p:cNvPr>
            <p:cNvSpPr/>
            <p:nvPr/>
          </p:nvSpPr>
          <p:spPr>
            <a:xfrm>
              <a:off x="1484470" y="2003806"/>
              <a:ext cx="226673" cy="504000"/>
            </a:xfrm>
            <a:prstGeom prst="roundRect">
              <a:avLst>
                <a:gd name="adj" fmla="val 3480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64" name="Group 163">
            <a:extLst>
              <a:ext uri="{FF2B5EF4-FFF2-40B4-BE49-F238E27FC236}">
                <a16:creationId xmlns:a16="http://schemas.microsoft.com/office/drawing/2014/main" id="{A1273E52-3B7E-4523-9E37-8A37B8CE6582}"/>
              </a:ext>
            </a:extLst>
          </p:cNvPr>
          <p:cNvGrpSpPr/>
          <p:nvPr/>
        </p:nvGrpSpPr>
        <p:grpSpPr>
          <a:xfrm>
            <a:off x="3589896" y="5036917"/>
            <a:ext cx="2506103" cy="1093345"/>
            <a:chOff x="302738" y="4224993"/>
            <a:chExt cx="1949782" cy="1093345"/>
          </a:xfrm>
        </p:grpSpPr>
        <p:sp>
          <p:nvSpPr>
            <p:cNvPr id="265" name="TextBox 264">
              <a:extLst>
                <a:ext uri="{FF2B5EF4-FFF2-40B4-BE49-F238E27FC236}">
                  <a16:creationId xmlns:a16="http://schemas.microsoft.com/office/drawing/2014/main" id="{EF56D0F2-5D65-4C8D-A192-B3577BFA3516}"/>
                </a:ext>
              </a:extLst>
            </p:cNvPr>
            <p:cNvSpPr txBox="1"/>
            <p:nvPr/>
          </p:nvSpPr>
          <p:spPr>
            <a:xfrm>
              <a:off x="302738" y="4224993"/>
              <a:ext cx="1949782" cy="461665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2400" b="1" dirty="0">
                  <a:solidFill>
                    <a:schemeClr val="accent3"/>
                  </a:solidFill>
                  <a:cs typeface="Arial" pitchFamily="34" charset="0"/>
                </a:rPr>
                <a:t>80%</a:t>
              </a:r>
              <a:endParaRPr lang="ko-KR" altLang="en-US" sz="2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BDA8D930-924D-41B4-BADC-94A8DB8963D3}"/>
                </a:ext>
              </a:extLst>
            </p:cNvPr>
            <p:cNvSpPr txBox="1"/>
            <p:nvPr/>
          </p:nvSpPr>
          <p:spPr>
            <a:xfrm>
              <a:off x="302738" y="4672007"/>
              <a:ext cx="1949782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7" name="Group 166">
            <a:extLst>
              <a:ext uri="{FF2B5EF4-FFF2-40B4-BE49-F238E27FC236}">
                <a16:creationId xmlns:a16="http://schemas.microsoft.com/office/drawing/2014/main" id="{96A90285-A03F-4970-860E-32B1DD300BA1}"/>
              </a:ext>
            </a:extLst>
          </p:cNvPr>
          <p:cNvGrpSpPr/>
          <p:nvPr/>
        </p:nvGrpSpPr>
        <p:grpSpPr>
          <a:xfrm>
            <a:off x="3992306" y="4229214"/>
            <a:ext cx="1701282" cy="692561"/>
            <a:chOff x="2626230" y="1861456"/>
            <a:chExt cx="1701282" cy="692561"/>
          </a:xfrm>
        </p:grpSpPr>
        <p:sp>
          <p:nvSpPr>
            <p:cNvPr id="268" name="Rounded Rectangle 167">
              <a:extLst>
                <a:ext uri="{FF2B5EF4-FFF2-40B4-BE49-F238E27FC236}">
                  <a16:creationId xmlns:a16="http://schemas.microsoft.com/office/drawing/2014/main" id="{9DBE2D0C-5780-4B1F-9F3D-60C72DD78287}"/>
                </a:ext>
              </a:extLst>
            </p:cNvPr>
            <p:cNvSpPr/>
            <p:nvPr/>
          </p:nvSpPr>
          <p:spPr>
            <a:xfrm>
              <a:off x="2626230" y="1861456"/>
              <a:ext cx="1584176" cy="692561"/>
            </a:xfrm>
            <a:prstGeom prst="roundRect">
              <a:avLst>
                <a:gd name="adj" fmla="val 13643"/>
              </a:avLst>
            </a:prstGeom>
            <a:noFill/>
            <a:ln w="85725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9" name="Rounded Rectangle 168">
              <a:extLst>
                <a:ext uri="{FF2B5EF4-FFF2-40B4-BE49-F238E27FC236}">
                  <a16:creationId xmlns:a16="http://schemas.microsoft.com/office/drawing/2014/main" id="{2FF35DD1-E7AE-4E91-849E-C815B80CFBAB}"/>
                </a:ext>
              </a:extLst>
            </p:cNvPr>
            <p:cNvSpPr/>
            <p:nvPr/>
          </p:nvSpPr>
          <p:spPr>
            <a:xfrm>
              <a:off x="4188634" y="2027716"/>
              <a:ext cx="138878" cy="360040"/>
            </a:xfrm>
            <a:prstGeom prst="roundRect">
              <a:avLst>
                <a:gd name="adj" fmla="val 35564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70" name="Group 169">
              <a:extLst>
                <a:ext uri="{FF2B5EF4-FFF2-40B4-BE49-F238E27FC236}">
                  <a16:creationId xmlns:a16="http://schemas.microsoft.com/office/drawing/2014/main" id="{DAA23232-0379-40A8-B2F3-1EB690671314}"/>
                </a:ext>
              </a:extLst>
            </p:cNvPr>
            <p:cNvGrpSpPr/>
            <p:nvPr/>
          </p:nvGrpSpPr>
          <p:grpSpPr>
            <a:xfrm>
              <a:off x="2734241" y="1953196"/>
              <a:ext cx="1365653" cy="506540"/>
              <a:chOff x="2734241" y="1953698"/>
              <a:chExt cx="1365653" cy="506540"/>
            </a:xfrm>
          </p:grpSpPr>
          <p:sp>
            <p:nvSpPr>
              <p:cNvPr id="271" name="Rounded Rectangle 170">
                <a:extLst>
                  <a:ext uri="{FF2B5EF4-FFF2-40B4-BE49-F238E27FC236}">
                    <a16:creationId xmlns:a16="http://schemas.microsoft.com/office/drawing/2014/main" id="{3004294E-2759-4761-B50E-A7F61217ED6D}"/>
                  </a:ext>
                </a:extLst>
              </p:cNvPr>
              <p:cNvSpPr/>
              <p:nvPr/>
            </p:nvSpPr>
            <p:spPr>
              <a:xfrm>
                <a:off x="2734241" y="1956238"/>
                <a:ext cx="226673" cy="504000"/>
              </a:xfrm>
              <a:prstGeom prst="roundRect">
                <a:avLst>
                  <a:gd name="adj" fmla="val 34808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72" name="Rounded Rectangle 171">
                <a:extLst>
                  <a:ext uri="{FF2B5EF4-FFF2-40B4-BE49-F238E27FC236}">
                    <a16:creationId xmlns:a16="http://schemas.microsoft.com/office/drawing/2014/main" id="{85CFAC82-2B66-445E-B7BC-5D2CFF17B038}"/>
                  </a:ext>
                </a:extLst>
              </p:cNvPr>
              <p:cNvSpPr/>
              <p:nvPr/>
            </p:nvSpPr>
            <p:spPr>
              <a:xfrm>
                <a:off x="3019399" y="1956238"/>
                <a:ext cx="226673" cy="504000"/>
              </a:xfrm>
              <a:prstGeom prst="roundRect">
                <a:avLst>
                  <a:gd name="adj" fmla="val 34808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73" name="Rounded Rectangle 172">
                <a:extLst>
                  <a:ext uri="{FF2B5EF4-FFF2-40B4-BE49-F238E27FC236}">
                    <a16:creationId xmlns:a16="http://schemas.microsoft.com/office/drawing/2014/main" id="{7EC1B2BC-4464-4F7C-9E30-EBA40B1D15D3}"/>
                  </a:ext>
                </a:extLst>
              </p:cNvPr>
              <p:cNvSpPr/>
              <p:nvPr/>
            </p:nvSpPr>
            <p:spPr>
              <a:xfrm>
                <a:off x="3304557" y="1956238"/>
                <a:ext cx="226673" cy="504000"/>
              </a:xfrm>
              <a:prstGeom prst="roundRect">
                <a:avLst>
                  <a:gd name="adj" fmla="val 34808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74" name="Rounded Rectangle 173">
                <a:extLst>
                  <a:ext uri="{FF2B5EF4-FFF2-40B4-BE49-F238E27FC236}">
                    <a16:creationId xmlns:a16="http://schemas.microsoft.com/office/drawing/2014/main" id="{B3995566-CDE8-4D87-BCAC-24D34C4105E7}"/>
                  </a:ext>
                </a:extLst>
              </p:cNvPr>
              <p:cNvSpPr/>
              <p:nvPr/>
            </p:nvSpPr>
            <p:spPr>
              <a:xfrm>
                <a:off x="3589715" y="1956238"/>
                <a:ext cx="226673" cy="504000"/>
              </a:xfrm>
              <a:prstGeom prst="roundRect">
                <a:avLst>
                  <a:gd name="adj" fmla="val 34808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75" name="Rounded Rectangle 173">
                <a:extLst>
                  <a:ext uri="{FF2B5EF4-FFF2-40B4-BE49-F238E27FC236}">
                    <a16:creationId xmlns:a16="http://schemas.microsoft.com/office/drawing/2014/main" id="{FAB0FDFA-65F8-4922-8F18-9D5132DDCBCF}"/>
                  </a:ext>
                </a:extLst>
              </p:cNvPr>
              <p:cNvSpPr/>
              <p:nvPr/>
            </p:nvSpPr>
            <p:spPr>
              <a:xfrm>
                <a:off x="3873221" y="1953698"/>
                <a:ext cx="226673" cy="504000"/>
              </a:xfrm>
              <a:prstGeom prst="roundRect">
                <a:avLst>
                  <a:gd name="adj" fmla="val 34808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276" name="Group 175">
            <a:extLst>
              <a:ext uri="{FF2B5EF4-FFF2-40B4-BE49-F238E27FC236}">
                <a16:creationId xmlns:a16="http://schemas.microsoft.com/office/drawing/2014/main" id="{C5D4D1D2-3A9E-4FBF-9AAA-95A09617969F}"/>
              </a:ext>
            </a:extLst>
          </p:cNvPr>
          <p:cNvGrpSpPr/>
          <p:nvPr/>
        </p:nvGrpSpPr>
        <p:grpSpPr>
          <a:xfrm>
            <a:off x="974049" y="5037611"/>
            <a:ext cx="2506103" cy="1093345"/>
            <a:chOff x="302738" y="4224993"/>
            <a:chExt cx="1949782" cy="1093345"/>
          </a:xfrm>
        </p:grpSpPr>
        <p:sp>
          <p:nvSpPr>
            <p:cNvPr id="277" name="TextBox 276">
              <a:extLst>
                <a:ext uri="{FF2B5EF4-FFF2-40B4-BE49-F238E27FC236}">
                  <a16:creationId xmlns:a16="http://schemas.microsoft.com/office/drawing/2014/main" id="{A2E183F7-C273-453A-AB83-376C4B8A22DD}"/>
                </a:ext>
              </a:extLst>
            </p:cNvPr>
            <p:cNvSpPr txBox="1"/>
            <p:nvPr/>
          </p:nvSpPr>
          <p:spPr>
            <a:xfrm>
              <a:off x="302738" y="4224993"/>
              <a:ext cx="1949782" cy="461665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2400" b="1" dirty="0">
                  <a:solidFill>
                    <a:schemeClr val="accent4"/>
                  </a:solidFill>
                  <a:cs typeface="Arial" pitchFamily="34" charset="0"/>
                </a:rPr>
                <a:t>60%</a:t>
              </a:r>
              <a:endParaRPr lang="ko-KR" altLang="en-US" sz="2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278" name="TextBox 277">
              <a:extLst>
                <a:ext uri="{FF2B5EF4-FFF2-40B4-BE49-F238E27FC236}">
                  <a16:creationId xmlns:a16="http://schemas.microsoft.com/office/drawing/2014/main" id="{59919A71-6AB9-4BC4-96FA-620F3142E6F0}"/>
                </a:ext>
              </a:extLst>
            </p:cNvPr>
            <p:cNvSpPr txBox="1"/>
            <p:nvPr/>
          </p:nvSpPr>
          <p:spPr>
            <a:xfrm>
              <a:off x="302738" y="4672007"/>
              <a:ext cx="1949782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9" name="Group 178">
            <a:extLst>
              <a:ext uri="{FF2B5EF4-FFF2-40B4-BE49-F238E27FC236}">
                <a16:creationId xmlns:a16="http://schemas.microsoft.com/office/drawing/2014/main" id="{0A6B480D-8DF3-42D4-9CBF-0EDA22411FF8}"/>
              </a:ext>
            </a:extLst>
          </p:cNvPr>
          <p:cNvGrpSpPr/>
          <p:nvPr/>
        </p:nvGrpSpPr>
        <p:grpSpPr>
          <a:xfrm>
            <a:off x="1376459" y="4229908"/>
            <a:ext cx="1701282" cy="692561"/>
            <a:chOff x="2626230" y="1861456"/>
            <a:chExt cx="1701282" cy="692561"/>
          </a:xfrm>
        </p:grpSpPr>
        <p:sp>
          <p:nvSpPr>
            <p:cNvPr id="280" name="Rounded Rectangle 179">
              <a:extLst>
                <a:ext uri="{FF2B5EF4-FFF2-40B4-BE49-F238E27FC236}">
                  <a16:creationId xmlns:a16="http://schemas.microsoft.com/office/drawing/2014/main" id="{0DA4EFF7-6F17-49E4-928A-31745F3D7208}"/>
                </a:ext>
              </a:extLst>
            </p:cNvPr>
            <p:cNvSpPr/>
            <p:nvPr/>
          </p:nvSpPr>
          <p:spPr>
            <a:xfrm>
              <a:off x="2626230" y="1861456"/>
              <a:ext cx="1584176" cy="692561"/>
            </a:xfrm>
            <a:prstGeom prst="roundRect">
              <a:avLst>
                <a:gd name="adj" fmla="val 13643"/>
              </a:avLst>
            </a:prstGeom>
            <a:noFill/>
            <a:ln w="85725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1" name="Rounded Rectangle 180">
              <a:extLst>
                <a:ext uri="{FF2B5EF4-FFF2-40B4-BE49-F238E27FC236}">
                  <a16:creationId xmlns:a16="http://schemas.microsoft.com/office/drawing/2014/main" id="{E4991BCD-4C75-4363-BE46-82524D8A9451}"/>
                </a:ext>
              </a:extLst>
            </p:cNvPr>
            <p:cNvSpPr/>
            <p:nvPr/>
          </p:nvSpPr>
          <p:spPr>
            <a:xfrm>
              <a:off x="4188634" y="2027716"/>
              <a:ext cx="138878" cy="360040"/>
            </a:xfrm>
            <a:prstGeom prst="roundRect">
              <a:avLst>
                <a:gd name="adj" fmla="val 35564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82" name="Group 181">
              <a:extLst>
                <a:ext uri="{FF2B5EF4-FFF2-40B4-BE49-F238E27FC236}">
                  <a16:creationId xmlns:a16="http://schemas.microsoft.com/office/drawing/2014/main" id="{D87C5275-D98E-492E-B36C-9E7694C1445B}"/>
                </a:ext>
              </a:extLst>
            </p:cNvPr>
            <p:cNvGrpSpPr/>
            <p:nvPr/>
          </p:nvGrpSpPr>
          <p:grpSpPr>
            <a:xfrm>
              <a:off x="2734241" y="1949268"/>
              <a:ext cx="1357149" cy="510468"/>
              <a:chOff x="2734241" y="1949770"/>
              <a:chExt cx="1357149" cy="510468"/>
            </a:xfrm>
          </p:grpSpPr>
          <p:sp>
            <p:nvSpPr>
              <p:cNvPr id="283" name="Rounded Rectangle 182">
                <a:extLst>
                  <a:ext uri="{FF2B5EF4-FFF2-40B4-BE49-F238E27FC236}">
                    <a16:creationId xmlns:a16="http://schemas.microsoft.com/office/drawing/2014/main" id="{E28DB887-BA3E-49B5-8134-FDCAE8A7E62A}"/>
                  </a:ext>
                </a:extLst>
              </p:cNvPr>
              <p:cNvSpPr/>
              <p:nvPr/>
            </p:nvSpPr>
            <p:spPr>
              <a:xfrm>
                <a:off x="2734241" y="1956238"/>
                <a:ext cx="226673" cy="504000"/>
              </a:xfrm>
              <a:prstGeom prst="roundRect">
                <a:avLst>
                  <a:gd name="adj" fmla="val 34808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4" name="Rounded Rectangle 183">
                <a:extLst>
                  <a:ext uri="{FF2B5EF4-FFF2-40B4-BE49-F238E27FC236}">
                    <a16:creationId xmlns:a16="http://schemas.microsoft.com/office/drawing/2014/main" id="{FF445583-E7B9-49BA-8020-6D2CCEBF2BB8}"/>
                  </a:ext>
                </a:extLst>
              </p:cNvPr>
              <p:cNvSpPr/>
              <p:nvPr/>
            </p:nvSpPr>
            <p:spPr>
              <a:xfrm>
                <a:off x="3019399" y="1956238"/>
                <a:ext cx="226673" cy="504000"/>
              </a:xfrm>
              <a:prstGeom prst="roundRect">
                <a:avLst>
                  <a:gd name="adj" fmla="val 34808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5" name="Rounded Rectangle 184">
                <a:extLst>
                  <a:ext uri="{FF2B5EF4-FFF2-40B4-BE49-F238E27FC236}">
                    <a16:creationId xmlns:a16="http://schemas.microsoft.com/office/drawing/2014/main" id="{DB6FC39D-1C4A-4A51-91C1-B0141BEBB08C}"/>
                  </a:ext>
                </a:extLst>
              </p:cNvPr>
              <p:cNvSpPr/>
              <p:nvPr/>
            </p:nvSpPr>
            <p:spPr>
              <a:xfrm>
                <a:off x="3304557" y="1956238"/>
                <a:ext cx="226673" cy="504000"/>
              </a:xfrm>
              <a:prstGeom prst="roundRect">
                <a:avLst>
                  <a:gd name="adj" fmla="val 34808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86" name="Rounded Rectangle 184">
                <a:extLst>
                  <a:ext uri="{FF2B5EF4-FFF2-40B4-BE49-F238E27FC236}">
                    <a16:creationId xmlns:a16="http://schemas.microsoft.com/office/drawing/2014/main" id="{3C9EEF91-ACDA-43C4-BD81-447698FFB840}"/>
                  </a:ext>
                </a:extLst>
              </p:cNvPr>
              <p:cNvSpPr/>
              <p:nvPr/>
            </p:nvSpPr>
            <p:spPr>
              <a:xfrm>
                <a:off x="3584637" y="1953004"/>
                <a:ext cx="226673" cy="504000"/>
              </a:xfrm>
              <a:prstGeom prst="roundRect">
                <a:avLst>
                  <a:gd name="adj" fmla="val 34808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87" name="Rounded Rectangle 184">
                <a:extLst>
                  <a:ext uri="{FF2B5EF4-FFF2-40B4-BE49-F238E27FC236}">
                    <a16:creationId xmlns:a16="http://schemas.microsoft.com/office/drawing/2014/main" id="{15E55BBF-C37A-45EE-9510-0EA56B9461A7}"/>
                  </a:ext>
                </a:extLst>
              </p:cNvPr>
              <p:cNvSpPr/>
              <p:nvPr/>
            </p:nvSpPr>
            <p:spPr>
              <a:xfrm>
                <a:off x="3864717" y="1949770"/>
                <a:ext cx="226673" cy="504000"/>
              </a:xfrm>
              <a:prstGeom prst="roundRect">
                <a:avLst>
                  <a:gd name="adj" fmla="val 34808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</p:grpSp>
      <p:grpSp>
        <p:nvGrpSpPr>
          <p:cNvPr id="288" name="Group 191">
            <a:extLst>
              <a:ext uri="{FF2B5EF4-FFF2-40B4-BE49-F238E27FC236}">
                <a16:creationId xmlns:a16="http://schemas.microsoft.com/office/drawing/2014/main" id="{D8E67207-347A-4705-8D49-E0676880A431}"/>
              </a:ext>
            </a:extLst>
          </p:cNvPr>
          <p:cNvGrpSpPr/>
          <p:nvPr/>
        </p:nvGrpSpPr>
        <p:grpSpPr>
          <a:xfrm>
            <a:off x="6904790" y="1848756"/>
            <a:ext cx="1843006" cy="1840000"/>
            <a:chOff x="302738" y="4401667"/>
            <a:chExt cx="1492734" cy="1840000"/>
          </a:xfrm>
        </p:grpSpPr>
        <p:sp>
          <p:nvSpPr>
            <p:cNvPr id="289" name="TextBox 288">
              <a:extLst>
                <a:ext uri="{FF2B5EF4-FFF2-40B4-BE49-F238E27FC236}">
                  <a16:creationId xmlns:a16="http://schemas.microsoft.com/office/drawing/2014/main" id="{F0CBE670-2C36-4CAD-97E7-D06A503C6BC4}"/>
                </a:ext>
              </a:extLst>
            </p:cNvPr>
            <p:cNvSpPr txBox="1"/>
            <p:nvPr/>
          </p:nvSpPr>
          <p:spPr>
            <a:xfrm>
              <a:off x="302738" y="4401667"/>
              <a:ext cx="1492734" cy="307777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0" name="TextBox 289">
              <a:extLst>
                <a:ext uri="{FF2B5EF4-FFF2-40B4-BE49-F238E27FC236}">
                  <a16:creationId xmlns:a16="http://schemas.microsoft.com/office/drawing/2014/main" id="{E5910638-9F34-48CE-90F2-9C4B86B71256}"/>
                </a:ext>
              </a:extLst>
            </p:cNvPr>
            <p:cNvSpPr txBox="1"/>
            <p:nvPr/>
          </p:nvSpPr>
          <p:spPr>
            <a:xfrm>
              <a:off x="302738" y="4672007"/>
              <a:ext cx="1492734" cy="1569660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1" name="Group 194">
            <a:extLst>
              <a:ext uri="{FF2B5EF4-FFF2-40B4-BE49-F238E27FC236}">
                <a16:creationId xmlns:a16="http://schemas.microsoft.com/office/drawing/2014/main" id="{C3B879F6-755A-4087-94FA-BDFABC6BB653}"/>
              </a:ext>
            </a:extLst>
          </p:cNvPr>
          <p:cNvGrpSpPr/>
          <p:nvPr/>
        </p:nvGrpSpPr>
        <p:grpSpPr>
          <a:xfrm>
            <a:off x="9374945" y="1860119"/>
            <a:ext cx="1843006" cy="1840000"/>
            <a:chOff x="302738" y="4401667"/>
            <a:chExt cx="1492734" cy="1840000"/>
          </a:xfrm>
        </p:grpSpPr>
        <p:sp>
          <p:nvSpPr>
            <p:cNvPr id="292" name="TextBox 291">
              <a:extLst>
                <a:ext uri="{FF2B5EF4-FFF2-40B4-BE49-F238E27FC236}">
                  <a16:creationId xmlns:a16="http://schemas.microsoft.com/office/drawing/2014/main" id="{3931AF0A-2B01-49B0-BE53-03DE9821082E}"/>
                </a:ext>
              </a:extLst>
            </p:cNvPr>
            <p:cNvSpPr txBox="1"/>
            <p:nvPr/>
          </p:nvSpPr>
          <p:spPr>
            <a:xfrm>
              <a:off x="302738" y="4401667"/>
              <a:ext cx="1492734" cy="307777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3" name="TextBox 292">
              <a:extLst>
                <a:ext uri="{FF2B5EF4-FFF2-40B4-BE49-F238E27FC236}">
                  <a16:creationId xmlns:a16="http://schemas.microsoft.com/office/drawing/2014/main" id="{6372A0B5-FC0D-4179-95F3-169157EF7C98}"/>
                </a:ext>
              </a:extLst>
            </p:cNvPr>
            <p:cNvSpPr txBox="1"/>
            <p:nvPr/>
          </p:nvSpPr>
          <p:spPr>
            <a:xfrm>
              <a:off x="302738" y="4672007"/>
              <a:ext cx="1492734" cy="1569660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4" name="Group 197">
            <a:extLst>
              <a:ext uri="{FF2B5EF4-FFF2-40B4-BE49-F238E27FC236}">
                <a16:creationId xmlns:a16="http://schemas.microsoft.com/office/drawing/2014/main" id="{1500EA9E-D351-461B-A480-B720ADD7EEED}"/>
              </a:ext>
            </a:extLst>
          </p:cNvPr>
          <p:cNvGrpSpPr/>
          <p:nvPr/>
        </p:nvGrpSpPr>
        <p:grpSpPr>
          <a:xfrm>
            <a:off x="6915676" y="4291251"/>
            <a:ext cx="1843006" cy="1840000"/>
            <a:chOff x="302738" y="4401667"/>
            <a:chExt cx="1492734" cy="1840000"/>
          </a:xfrm>
        </p:grpSpPr>
        <p:sp>
          <p:nvSpPr>
            <p:cNvPr id="295" name="TextBox 294">
              <a:extLst>
                <a:ext uri="{FF2B5EF4-FFF2-40B4-BE49-F238E27FC236}">
                  <a16:creationId xmlns:a16="http://schemas.microsoft.com/office/drawing/2014/main" id="{920A8B79-FC44-4D71-9744-70AAA1E6FE79}"/>
                </a:ext>
              </a:extLst>
            </p:cNvPr>
            <p:cNvSpPr txBox="1"/>
            <p:nvPr/>
          </p:nvSpPr>
          <p:spPr>
            <a:xfrm>
              <a:off x="302738" y="4401667"/>
              <a:ext cx="1492734" cy="307777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6" name="TextBox 295">
              <a:extLst>
                <a:ext uri="{FF2B5EF4-FFF2-40B4-BE49-F238E27FC236}">
                  <a16:creationId xmlns:a16="http://schemas.microsoft.com/office/drawing/2014/main" id="{56A44ABA-5F25-4E86-A1AE-2ACA5A05B342}"/>
                </a:ext>
              </a:extLst>
            </p:cNvPr>
            <p:cNvSpPr txBox="1"/>
            <p:nvPr/>
          </p:nvSpPr>
          <p:spPr>
            <a:xfrm>
              <a:off x="302738" y="4672007"/>
              <a:ext cx="1492734" cy="1569660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7" name="Group 200">
            <a:extLst>
              <a:ext uri="{FF2B5EF4-FFF2-40B4-BE49-F238E27FC236}">
                <a16:creationId xmlns:a16="http://schemas.microsoft.com/office/drawing/2014/main" id="{204FBDE8-7B37-4D51-92F2-E1D8D8ED0007}"/>
              </a:ext>
            </a:extLst>
          </p:cNvPr>
          <p:cNvGrpSpPr/>
          <p:nvPr/>
        </p:nvGrpSpPr>
        <p:grpSpPr>
          <a:xfrm>
            <a:off x="9385831" y="4302614"/>
            <a:ext cx="1843006" cy="1840000"/>
            <a:chOff x="302738" y="4401667"/>
            <a:chExt cx="1492734" cy="1840000"/>
          </a:xfrm>
        </p:grpSpPr>
        <p:sp>
          <p:nvSpPr>
            <p:cNvPr id="298" name="TextBox 297">
              <a:extLst>
                <a:ext uri="{FF2B5EF4-FFF2-40B4-BE49-F238E27FC236}">
                  <a16:creationId xmlns:a16="http://schemas.microsoft.com/office/drawing/2014/main" id="{97222E87-EB99-4031-9B06-C1C46BE075BF}"/>
                </a:ext>
              </a:extLst>
            </p:cNvPr>
            <p:cNvSpPr txBox="1"/>
            <p:nvPr/>
          </p:nvSpPr>
          <p:spPr>
            <a:xfrm>
              <a:off x="302738" y="4401667"/>
              <a:ext cx="1492734" cy="307777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9" name="TextBox 298">
              <a:extLst>
                <a:ext uri="{FF2B5EF4-FFF2-40B4-BE49-F238E27FC236}">
                  <a16:creationId xmlns:a16="http://schemas.microsoft.com/office/drawing/2014/main" id="{F9AE973F-AFB9-434D-AE0D-0C0BF1DF2B4C}"/>
                </a:ext>
              </a:extLst>
            </p:cNvPr>
            <p:cNvSpPr txBox="1"/>
            <p:nvPr/>
          </p:nvSpPr>
          <p:spPr>
            <a:xfrm>
              <a:off x="302738" y="4672007"/>
              <a:ext cx="1492734" cy="1569660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00" name="Rounded Rectangle 171">
            <a:extLst>
              <a:ext uri="{FF2B5EF4-FFF2-40B4-BE49-F238E27FC236}">
                <a16:creationId xmlns:a16="http://schemas.microsoft.com/office/drawing/2014/main" id="{16073611-07EB-40C0-8073-5899CDE4C3BC}"/>
              </a:ext>
            </a:extLst>
          </p:cNvPr>
          <p:cNvSpPr/>
          <p:nvPr/>
        </p:nvSpPr>
        <p:spPr>
          <a:xfrm>
            <a:off x="1765977" y="2069296"/>
            <a:ext cx="226673" cy="504000"/>
          </a:xfrm>
          <a:prstGeom prst="roundRect">
            <a:avLst>
              <a:gd name="adj" fmla="val 34808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1" name="Rounded Rectangle 172">
            <a:extLst>
              <a:ext uri="{FF2B5EF4-FFF2-40B4-BE49-F238E27FC236}">
                <a16:creationId xmlns:a16="http://schemas.microsoft.com/office/drawing/2014/main" id="{C73A6274-7BAE-4792-A35D-7E0AAC2343F6}"/>
              </a:ext>
            </a:extLst>
          </p:cNvPr>
          <p:cNvSpPr/>
          <p:nvPr/>
        </p:nvSpPr>
        <p:spPr>
          <a:xfrm>
            <a:off x="2051135" y="2069296"/>
            <a:ext cx="226673" cy="504000"/>
          </a:xfrm>
          <a:prstGeom prst="roundRect">
            <a:avLst>
              <a:gd name="adj" fmla="val 34808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2" name="Rounded Rectangle 173">
            <a:extLst>
              <a:ext uri="{FF2B5EF4-FFF2-40B4-BE49-F238E27FC236}">
                <a16:creationId xmlns:a16="http://schemas.microsoft.com/office/drawing/2014/main" id="{B3BEACA4-3D16-4FC1-801A-24AD13A0CB0F}"/>
              </a:ext>
            </a:extLst>
          </p:cNvPr>
          <p:cNvSpPr/>
          <p:nvPr/>
        </p:nvSpPr>
        <p:spPr>
          <a:xfrm>
            <a:off x="2336293" y="2069296"/>
            <a:ext cx="226673" cy="504000"/>
          </a:xfrm>
          <a:prstGeom prst="roundRect">
            <a:avLst>
              <a:gd name="adj" fmla="val 34808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3" name="Rounded Rectangle 173">
            <a:extLst>
              <a:ext uri="{FF2B5EF4-FFF2-40B4-BE49-F238E27FC236}">
                <a16:creationId xmlns:a16="http://schemas.microsoft.com/office/drawing/2014/main" id="{798AE311-FFA6-4251-8D6B-B01E1662D990}"/>
              </a:ext>
            </a:extLst>
          </p:cNvPr>
          <p:cNvSpPr/>
          <p:nvPr/>
        </p:nvSpPr>
        <p:spPr>
          <a:xfrm>
            <a:off x="2619799" y="2066756"/>
            <a:ext cx="226673" cy="504000"/>
          </a:xfrm>
          <a:prstGeom prst="roundRect">
            <a:avLst>
              <a:gd name="adj" fmla="val 34808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4" name="Round Same Side Corner Rectangle 11">
            <a:extLst>
              <a:ext uri="{FF2B5EF4-FFF2-40B4-BE49-F238E27FC236}">
                <a16:creationId xmlns:a16="http://schemas.microsoft.com/office/drawing/2014/main" id="{889B152E-7908-4063-BD26-84962C7D4D9C}"/>
              </a:ext>
            </a:extLst>
          </p:cNvPr>
          <p:cNvSpPr>
            <a:spLocks noChangeAspect="1"/>
          </p:cNvSpPr>
          <p:nvPr/>
        </p:nvSpPr>
        <p:spPr>
          <a:xfrm rot="9900000">
            <a:off x="8832342" y="1954568"/>
            <a:ext cx="458058" cy="389032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5" name="Rounded Rectangle 27">
            <a:extLst>
              <a:ext uri="{FF2B5EF4-FFF2-40B4-BE49-F238E27FC236}">
                <a16:creationId xmlns:a16="http://schemas.microsoft.com/office/drawing/2014/main" id="{A0FD8BB6-6B02-44BB-9EFF-D1844C0F991C}"/>
              </a:ext>
            </a:extLst>
          </p:cNvPr>
          <p:cNvSpPr/>
          <p:nvPr/>
        </p:nvSpPr>
        <p:spPr>
          <a:xfrm>
            <a:off x="6358419" y="1925305"/>
            <a:ext cx="400679" cy="307776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6" name="Rectangle 16">
            <a:extLst>
              <a:ext uri="{FF2B5EF4-FFF2-40B4-BE49-F238E27FC236}">
                <a16:creationId xmlns:a16="http://schemas.microsoft.com/office/drawing/2014/main" id="{46276AF0-9446-4B34-A11B-C1DAE951984A}"/>
              </a:ext>
            </a:extLst>
          </p:cNvPr>
          <p:cNvSpPr/>
          <p:nvPr/>
        </p:nvSpPr>
        <p:spPr>
          <a:xfrm>
            <a:off x="8844316" y="4376278"/>
            <a:ext cx="455880" cy="299611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7" name="Oval 21">
            <a:extLst>
              <a:ext uri="{FF2B5EF4-FFF2-40B4-BE49-F238E27FC236}">
                <a16:creationId xmlns:a16="http://schemas.microsoft.com/office/drawing/2014/main" id="{9C506663-0C12-437D-9FAE-0C9C39CC9CF9}"/>
              </a:ext>
            </a:extLst>
          </p:cNvPr>
          <p:cNvSpPr>
            <a:spLocks noChangeAspect="1"/>
          </p:cNvSpPr>
          <p:nvPr/>
        </p:nvSpPr>
        <p:spPr>
          <a:xfrm>
            <a:off x="6410875" y="4376278"/>
            <a:ext cx="441753" cy="445442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11193</TotalTime>
  <Words>210</Words>
  <Application>Microsoft Office PowerPoint</Application>
  <PresentationFormat>와이드스크린</PresentationFormat>
  <Paragraphs>27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17</cp:revision>
  <dcterms:created xsi:type="dcterms:W3CDTF">2018-02-18T19:39:47Z</dcterms:created>
  <dcterms:modified xsi:type="dcterms:W3CDTF">2018-04-05T02:03:54Z</dcterms:modified>
</cp:coreProperties>
</file>