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82" name="Freeform 1">
            <a:extLst>
              <a:ext uri="{FF2B5EF4-FFF2-40B4-BE49-F238E27FC236}">
                <a16:creationId xmlns:a16="http://schemas.microsoft.com/office/drawing/2014/main" id="{6F57E836-7994-43C6-8A26-037D037D008B}"/>
              </a:ext>
            </a:extLst>
          </p:cNvPr>
          <p:cNvSpPr/>
          <p:nvPr/>
        </p:nvSpPr>
        <p:spPr>
          <a:xfrm>
            <a:off x="1" y="2194561"/>
            <a:ext cx="9977343" cy="4414470"/>
          </a:xfrm>
          <a:custGeom>
            <a:avLst/>
            <a:gdLst>
              <a:gd name="connsiteX0" fmla="*/ 6268825 w 6476215"/>
              <a:gd name="connsiteY0" fmla="*/ 0 h 4223208"/>
              <a:gd name="connsiteX1" fmla="*/ 0 w 6476215"/>
              <a:gd name="connsiteY1" fmla="*/ 2073897 h 4223208"/>
              <a:gd name="connsiteX2" fmla="*/ 9427 w 6476215"/>
              <a:gd name="connsiteY2" fmla="*/ 4223208 h 4223208"/>
              <a:gd name="connsiteX3" fmla="*/ 3780149 w 6476215"/>
              <a:gd name="connsiteY3" fmla="*/ 4213781 h 4223208"/>
              <a:gd name="connsiteX4" fmla="*/ 6476215 w 6476215"/>
              <a:gd name="connsiteY4" fmla="*/ 245097 h 4223208"/>
              <a:gd name="connsiteX5" fmla="*/ 6268825 w 6476215"/>
              <a:gd name="connsiteY5" fmla="*/ 0 h 4223208"/>
              <a:gd name="connsiteX0" fmla="*/ 6259671 w 6467061"/>
              <a:gd name="connsiteY0" fmla="*/ 0 h 4223208"/>
              <a:gd name="connsiteX1" fmla="*/ 19127 w 6467061"/>
              <a:gd name="connsiteY1" fmla="*/ 1791093 h 4223208"/>
              <a:gd name="connsiteX2" fmla="*/ 273 w 6467061"/>
              <a:gd name="connsiteY2" fmla="*/ 4223208 h 4223208"/>
              <a:gd name="connsiteX3" fmla="*/ 3770995 w 6467061"/>
              <a:gd name="connsiteY3" fmla="*/ 4213781 h 4223208"/>
              <a:gd name="connsiteX4" fmla="*/ 6467061 w 6467061"/>
              <a:gd name="connsiteY4" fmla="*/ 245097 h 4223208"/>
              <a:gd name="connsiteX5" fmla="*/ 6259671 w 6467061"/>
              <a:gd name="connsiteY5" fmla="*/ 0 h 4223208"/>
              <a:gd name="connsiteX0" fmla="*/ 6259815 w 6467205"/>
              <a:gd name="connsiteY0" fmla="*/ 0 h 4223208"/>
              <a:gd name="connsiteX1" fmla="*/ 9844 w 6467205"/>
              <a:gd name="connsiteY1" fmla="*/ 1743959 h 4223208"/>
              <a:gd name="connsiteX2" fmla="*/ 417 w 6467205"/>
              <a:gd name="connsiteY2" fmla="*/ 4223208 h 4223208"/>
              <a:gd name="connsiteX3" fmla="*/ 3771139 w 6467205"/>
              <a:gd name="connsiteY3" fmla="*/ 4213781 h 4223208"/>
              <a:gd name="connsiteX4" fmla="*/ 6467205 w 6467205"/>
              <a:gd name="connsiteY4" fmla="*/ 245097 h 4223208"/>
              <a:gd name="connsiteX5" fmla="*/ 6259815 w 6467205"/>
              <a:gd name="connsiteY5" fmla="*/ 0 h 4223208"/>
              <a:gd name="connsiteX0" fmla="*/ 6259815 w 6467205"/>
              <a:gd name="connsiteY0" fmla="*/ 0 h 4223208"/>
              <a:gd name="connsiteX1" fmla="*/ 9844 w 6467205"/>
              <a:gd name="connsiteY1" fmla="*/ 1442301 h 4223208"/>
              <a:gd name="connsiteX2" fmla="*/ 417 w 6467205"/>
              <a:gd name="connsiteY2" fmla="*/ 4223208 h 4223208"/>
              <a:gd name="connsiteX3" fmla="*/ 3771139 w 6467205"/>
              <a:gd name="connsiteY3" fmla="*/ 4213781 h 4223208"/>
              <a:gd name="connsiteX4" fmla="*/ 6467205 w 6467205"/>
              <a:gd name="connsiteY4" fmla="*/ 245097 h 4223208"/>
              <a:gd name="connsiteX5" fmla="*/ 6259815 w 6467205"/>
              <a:gd name="connsiteY5" fmla="*/ 0 h 4223208"/>
              <a:gd name="connsiteX0" fmla="*/ 6259815 w 7259056"/>
              <a:gd name="connsiteY0" fmla="*/ 0 h 4223208"/>
              <a:gd name="connsiteX1" fmla="*/ 9844 w 7259056"/>
              <a:gd name="connsiteY1" fmla="*/ 1442301 h 4223208"/>
              <a:gd name="connsiteX2" fmla="*/ 417 w 7259056"/>
              <a:gd name="connsiteY2" fmla="*/ 4223208 h 4223208"/>
              <a:gd name="connsiteX3" fmla="*/ 3771139 w 7259056"/>
              <a:gd name="connsiteY3" fmla="*/ 4213781 h 4223208"/>
              <a:gd name="connsiteX4" fmla="*/ 7259056 w 7259056"/>
              <a:gd name="connsiteY4" fmla="*/ 131975 h 4223208"/>
              <a:gd name="connsiteX5" fmla="*/ 6259815 w 7259056"/>
              <a:gd name="connsiteY5" fmla="*/ 0 h 4223208"/>
              <a:gd name="connsiteX0" fmla="*/ 7098801 w 7259056"/>
              <a:gd name="connsiteY0" fmla="*/ 0 h 4355183"/>
              <a:gd name="connsiteX1" fmla="*/ 9844 w 7259056"/>
              <a:gd name="connsiteY1" fmla="*/ 1574276 h 4355183"/>
              <a:gd name="connsiteX2" fmla="*/ 417 w 7259056"/>
              <a:gd name="connsiteY2" fmla="*/ 4355183 h 4355183"/>
              <a:gd name="connsiteX3" fmla="*/ 3771139 w 7259056"/>
              <a:gd name="connsiteY3" fmla="*/ 4345756 h 4355183"/>
              <a:gd name="connsiteX4" fmla="*/ 7259056 w 7259056"/>
              <a:gd name="connsiteY4" fmla="*/ 263950 h 4355183"/>
              <a:gd name="connsiteX5" fmla="*/ 7098801 w 7259056"/>
              <a:gd name="connsiteY5" fmla="*/ 0 h 4355183"/>
              <a:gd name="connsiteX0" fmla="*/ 7051667 w 7259056"/>
              <a:gd name="connsiteY0" fmla="*/ 0 h 4317476"/>
              <a:gd name="connsiteX1" fmla="*/ 9844 w 7259056"/>
              <a:gd name="connsiteY1" fmla="*/ 1536569 h 4317476"/>
              <a:gd name="connsiteX2" fmla="*/ 417 w 7259056"/>
              <a:gd name="connsiteY2" fmla="*/ 4317476 h 4317476"/>
              <a:gd name="connsiteX3" fmla="*/ 3771139 w 7259056"/>
              <a:gd name="connsiteY3" fmla="*/ 4308049 h 4317476"/>
              <a:gd name="connsiteX4" fmla="*/ 7259056 w 7259056"/>
              <a:gd name="connsiteY4" fmla="*/ 226243 h 4317476"/>
              <a:gd name="connsiteX5" fmla="*/ 7051667 w 7259056"/>
              <a:gd name="connsiteY5" fmla="*/ 0 h 4317476"/>
              <a:gd name="connsiteX0" fmla="*/ 7051667 w 7221349"/>
              <a:gd name="connsiteY0" fmla="*/ 0 h 4317476"/>
              <a:gd name="connsiteX1" fmla="*/ 9844 w 7221349"/>
              <a:gd name="connsiteY1" fmla="*/ 1536569 h 4317476"/>
              <a:gd name="connsiteX2" fmla="*/ 417 w 7221349"/>
              <a:gd name="connsiteY2" fmla="*/ 4317476 h 4317476"/>
              <a:gd name="connsiteX3" fmla="*/ 3771139 w 7221349"/>
              <a:gd name="connsiteY3" fmla="*/ 4308049 h 4317476"/>
              <a:gd name="connsiteX4" fmla="*/ 7221349 w 7221349"/>
              <a:gd name="connsiteY4" fmla="*/ 245097 h 4317476"/>
              <a:gd name="connsiteX5" fmla="*/ 7051667 w 7221349"/>
              <a:gd name="connsiteY5" fmla="*/ 0 h 4317476"/>
              <a:gd name="connsiteX0" fmla="*/ 7335584 w 7335584"/>
              <a:gd name="connsiteY0" fmla="*/ 0 h 4300575"/>
              <a:gd name="connsiteX1" fmla="*/ 9844 w 7335584"/>
              <a:gd name="connsiteY1" fmla="*/ 1519668 h 4300575"/>
              <a:gd name="connsiteX2" fmla="*/ 417 w 7335584"/>
              <a:gd name="connsiteY2" fmla="*/ 4300575 h 4300575"/>
              <a:gd name="connsiteX3" fmla="*/ 3771139 w 7335584"/>
              <a:gd name="connsiteY3" fmla="*/ 4291148 h 4300575"/>
              <a:gd name="connsiteX4" fmla="*/ 7221349 w 7335584"/>
              <a:gd name="connsiteY4" fmla="*/ 228196 h 4300575"/>
              <a:gd name="connsiteX5" fmla="*/ 7335584 w 7335584"/>
              <a:gd name="connsiteY5" fmla="*/ 0 h 4300575"/>
              <a:gd name="connsiteX0" fmla="*/ 7335584 w 7564690"/>
              <a:gd name="connsiteY0" fmla="*/ 0 h 4300575"/>
              <a:gd name="connsiteX1" fmla="*/ 9844 w 7564690"/>
              <a:gd name="connsiteY1" fmla="*/ 1519668 h 4300575"/>
              <a:gd name="connsiteX2" fmla="*/ 417 w 7564690"/>
              <a:gd name="connsiteY2" fmla="*/ 4300575 h 4300575"/>
              <a:gd name="connsiteX3" fmla="*/ 3771139 w 7564690"/>
              <a:gd name="connsiteY3" fmla="*/ 4291148 h 4300575"/>
              <a:gd name="connsiteX4" fmla="*/ 7564690 w 7564690"/>
              <a:gd name="connsiteY4" fmla="*/ 211295 h 4300575"/>
              <a:gd name="connsiteX5" fmla="*/ 7335584 w 7564690"/>
              <a:gd name="connsiteY5" fmla="*/ 0 h 4300575"/>
              <a:gd name="connsiteX0" fmla="*/ 7474241 w 7564690"/>
              <a:gd name="connsiteY0" fmla="*/ 0 h 4283674"/>
              <a:gd name="connsiteX1" fmla="*/ 9844 w 7564690"/>
              <a:gd name="connsiteY1" fmla="*/ 1502767 h 4283674"/>
              <a:gd name="connsiteX2" fmla="*/ 417 w 7564690"/>
              <a:gd name="connsiteY2" fmla="*/ 4283674 h 4283674"/>
              <a:gd name="connsiteX3" fmla="*/ 3771139 w 7564690"/>
              <a:gd name="connsiteY3" fmla="*/ 4274247 h 4283674"/>
              <a:gd name="connsiteX4" fmla="*/ 7564690 w 7564690"/>
              <a:gd name="connsiteY4" fmla="*/ 194394 h 4283674"/>
              <a:gd name="connsiteX5" fmla="*/ 7474241 w 7564690"/>
              <a:gd name="connsiteY5" fmla="*/ 0 h 4283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64690" h="4283674">
                <a:moveTo>
                  <a:pt x="7474241" y="0"/>
                </a:moveTo>
                <a:cubicBezTo>
                  <a:pt x="5126967" y="512190"/>
                  <a:pt x="2357118" y="990577"/>
                  <a:pt x="9844" y="1502767"/>
                </a:cubicBezTo>
                <a:cubicBezTo>
                  <a:pt x="12986" y="2219204"/>
                  <a:pt x="-2725" y="3567237"/>
                  <a:pt x="417" y="4283674"/>
                </a:cubicBezTo>
                <a:lnTo>
                  <a:pt x="3771139" y="4274247"/>
                </a:lnTo>
                <a:lnTo>
                  <a:pt x="7564690" y="194394"/>
                </a:lnTo>
                <a:lnTo>
                  <a:pt x="7474241" y="0"/>
                </a:lnTo>
                <a:close/>
              </a:path>
            </a:pathLst>
          </a:custGeom>
          <a:solidFill>
            <a:schemeClr val="bg1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83" name="Group 7">
            <a:extLst>
              <a:ext uri="{FF2B5EF4-FFF2-40B4-BE49-F238E27FC236}">
                <a16:creationId xmlns:a16="http://schemas.microsoft.com/office/drawing/2014/main" id="{44C9C860-73A7-4060-8883-F99B2B335D56}"/>
              </a:ext>
            </a:extLst>
          </p:cNvPr>
          <p:cNvGrpSpPr/>
          <p:nvPr/>
        </p:nvGrpSpPr>
        <p:grpSpPr>
          <a:xfrm>
            <a:off x="989084" y="5091696"/>
            <a:ext cx="877863" cy="877862"/>
            <a:chOff x="5580109" y="1852963"/>
            <a:chExt cx="1152128" cy="1152128"/>
          </a:xfrm>
        </p:grpSpPr>
        <p:sp>
          <p:nvSpPr>
            <p:cNvPr id="184" name="Rectangle 10">
              <a:extLst>
                <a:ext uri="{FF2B5EF4-FFF2-40B4-BE49-F238E27FC236}">
                  <a16:creationId xmlns:a16="http://schemas.microsoft.com/office/drawing/2014/main" id="{73C9B26C-8D56-4841-B30D-5117392507AF}"/>
                </a:ext>
              </a:extLst>
            </p:cNvPr>
            <p:cNvSpPr/>
            <p:nvPr/>
          </p:nvSpPr>
          <p:spPr>
            <a:xfrm>
              <a:off x="5580109" y="1852963"/>
              <a:ext cx="1152128" cy="1152128"/>
            </a:xfrm>
            <a:custGeom>
              <a:avLst/>
              <a:gdLst/>
              <a:ahLst/>
              <a:cxnLst/>
              <a:rect l="l" t="t" r="r" b="b"/>
              <a:pathLst>
                <a:path w="1152128" h="1152128">
                  <a:moveTo>
                    <a:pt x="99671" y="0"/>
                  </a:moveTo>
                  <a:lnTo>
                    <a:pt x="1152128" y="0"/>
                  </a:lnTo>
                  <a:lnTo>
                    <a:pt x="1152128" y="1152128"/>
                  </a:lnTo>
                  <a:lnTo>
                    <a:pt x="0" y="1152128"/>
                  </a:lnTo>
                  <a:lnTo>
                    <a:pt x="0" y="103999"/>
                  </a:lnTo>
                  <a:lnTo>
                    <a:pt x="125263" y="229261"/>
                  </a:lnTo>
                  <a:lnTo>
                    <a:pt x="74346" y="280179"/>
                  </a:lnTo>
                  <a:lnTo>
                    <a:pt x="278015" y="280179"/>
                  </a:lnTo>
                  <a:lnTo>
                    <a:pt x="278015" y="76509"/>
                  </a:lnTo>
                  <a:lnTo>
                    <a:pt x="227098" y="12742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Text Placeholder 12">
              <a:extLst>
                <a:ext uri="{FF2B5EF4-FFF2-40B4-BE49-F238E27FC236}">
                  <a16:creationId xmlns:a16="http://schemas.microsoft.com/office/drawing/2014/main" id="{5EB9872B-A6E5-4C89-A5AB-051E98AF6C8C}"/>
                </a:ext>
              </a:extLst>
            </p:cNvPr>
            <p:cNvSpPr txBox="1">
              <a:spLocks/>
            </p:cNvSpPr>
            <p:nvPr/>
          </p:nvSpPr>
          <p:spPr>
            <a:xfrm>
              <a:off x="5907079" y="2429027"/>
              <a:ext cx="784025" cy="523705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400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86" name="Group 10">
            <a:extLst>
              <a:ext uri="{FF2B5EF4-FFF2-40B4-BE49-F238E27FC236}">
                <a16:creationId xmlns:a16="http://schemas.microsoft.com/office/drawing/2014/main" id="{B8400CBB-CAFE-4A39-877F-5667229C0150}"/>
              </a:ext>
            </a:extLst>
          </p:cNvPr>
          <p:cNvGrpSpPr/>
          <p:nvPr/>
        </p:nvGrpSpPr>
        <p:grpSpPr>
          <a:xfrm>
            <a:off x="4620827" y="3753286"/>
            <a:ext cx="797967" cy="797967"/>
            <a:chOff x="5580109" y="1852963"/>
            <a:chExt cx="1152128" cy="1152128"/>
          </a:xfrm>
        </p:grpSpPr>
        <p:sp>
          <p:nvSpPr>
            <p:cNvPr id="187" name="Rectangle 10">
              <a:extLst>
                <a:ext uri="{FF2B5EF4-FFF2-40B4-BE49-F238E27FC236}">
                  <a16:creationId xmlns:a16="http://schemas.microsoft.com/office/drawing/2014/main" id="{8D7EB622-ED04-47BD-9579-ABE4DBC239D5}"/>
                </a:ext>
              </a:extLst>
            </p:cNvPr>
            <p:cNvSpPr/>
            <p:nvPr/>
          </p:nvSpPr>
          <p:spPr>
            <a:xfrm>
              <a:off x="5580109" y="1852963"/>
              <a:ext cx="1152128" cy="1152128"/>
            </a:xfrm>
            <a:custGeom>
              <a:avLst/>
              <a:gdLst/>
              <a:ahLst/>
              <a:cxnLst/>
              <a:rect l="l" t="t" r="r" b="b"/>
              <a:pathLst>
                <a:path w="1152128" h="1152128">
                  <a:moveTo>
                    <a:pt x="99671" y="0"/>
                  </a:moveTo>
                  <a:lnTo>
                    <a:pt x="1152128" y="0"/>
                  </a:lnTo>
                  <a:lnTo>
                    <a:pt x="1152128" y="1152128"/>
                  </a:lnTo>
                  <a:lnTo>
                    <a:pt x="0" y="1152128"/>
                  </a:lnTo>
                  <a:lnTo>
                    <a:pt x="0" y="103999"/>
                  </a:lnTo>
                  <a:lnTo>
                    <a:pt x="125263" y="229261"/>
                  </a:lnTo>
                  <a:lnTo>
                    <a:pt x="74346" y="280179"/>
                  </a:lnTo>
                  <a:lnTo>
                    <a:pt x="278015" y="280179"/>
                  </a:lnTo>
                  <a:lnTo>
                    <a:pt x="278015" y="76509"/>
                  </a:lnTo>
                  <a:lnTo>
                    <a:pt x="227098" y="12742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Text Placeholder 12">
              <a:extLst>
                <a:ext uri="{FF2B5EF4-FFF2-40B4-BE49-F238E27FC236}">
                  <a16:creationId xmlns:a16="http://schemas.microsoft.com/office/drawing/2014/main" id="{1E3FEA98-59B1-44CE-BF92-6730123ED97A}"/>
                </a:ext>
              </a:extLst>
            </p:cNvPr>
            <p:cNvSpPr txBox="1">
              <a:spLocks/>
            </p:cNvSpPr>
            <p:nvPr/>
          </p:nvSpPr>
          <p:spPr>
            <a:xfrm>
              <a:off x="5907079" y="2429027"/>
              <a:ext cx="784025" cy="523705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400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189" name="Group 13">
            <a:extLst>
              <a:ext uri="{FF2B5EF4-FFF2-40B4-BE49-F238E27FC236}">
                <a16:creationId xmlns:a16="http://schemas.microsoft.com/office/drawing/2014/main" id="{96BEDF98-385C-4425-8FA1-BBF31B1E72E5}"/>
              </a:ext>
            </a:extLst>
          </p:cNvPr>
          <p:cNvGrpSpPr/>
          <p:nvPr/>
        </p:nvGrpSpPr>
        <p:grpSpPr>
          <a:xfrm>
            <a:off x="8172674" y="2534570"/>
            <a:ext cx="678272" cy="678272"/>
            <a:chOff x="4231869" y="3661792"/>
            <a:chExt cx="612000" cy="612000"/>
          </a:xfrm>
        </p:grpSpPr>
        <p:sp>
          <p:nvSpPr>
            <p:cNvPr id="190" name="Rectangle 10">
              <a:extLst>
                <a:ext uri="{FF2B5EF4-FFF2-40B4-BE49-F238E27FC236}">
                  <a16:creationId xmlns:a16="http://schemas.microsoft.com/office/drawing/2014/main" id="{BA80CFCB-D491-4FA4-A59D-4517F43BEFC7}"/>
                </a:ext>
              </a:extLst>
            </p:cNvPr>
            <p:cNvSpPr/>
            <p:nvPr/>
          </p:nvSpPr>
          <p:spPr>
            <a:xfrm>
              <a:off x="4231869" y="3661792"/>
              <a:ext cx="612000" cy="612000"/>
            </a:xfrm>
            <a:custGeom>
              <a:avLst/>
              <a:gdLst/>
              <a:ahLst/>
              <a:cxnLst/>
              <a:rect l="l" t="t" r="r" b="b"/>
              <a:pathLst>
                <a:path w="1152128" h="1152128">
                  <a:moveTo>
                    <a:pt x="99671" y="0"/>
                  </a:moveTo>
                  <a:lnTo>
                    <a:pt x="1152128" y="0"/>
                  </a:lnTo>
                  <a:lnTo>
                    <a:pt x="1152128" y="1152128"/>
                  </a:lnTo>
                  <a:lnTo>
                    <a:pt x="0" y="1152128"/>
                  </a:lnTo>
                  <a:lnTo>
                    <a:pt x="0" y="103999"/>
                  </a:lnTo>
                  <a:lnTo>
                    <a:pt x="125263" y="229261"/>
                  </a:lnTo>
                  <a:lnTo>
                    <a:pt x="74346" y="280179"/>
                  </a:lnTo>
                  <a:lnTo>
                    <a:pt x="278015" y="280179"/>
                  </a:lnTo>
                  <a:lnTo>
                    <a:pt x="278015" y="76509"/>
                  </a:lnTo>
                  <a:lnTo>
                    <a:pt x="227098" y="12742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Text Placeholder 12">
              <a:extLst>
                <a:ext uri="{FF2B5EF4-FFF2-40B4-BE49-F238E27FC236}">
                  <a16:creationId xmlns:a16="http://schemas.microsoft.com/office/drawing/2014/main" id="{D1098A08-CD60-482A-B3F8-0C86AD7CB723}"/>
                </a:ext>
              </a:extLst>
            </p:cNvPr>
            <p:cNvSpPr txBox="1">
              <a:spLocks/>
            </p:cNvSpPr>
            <p:nvPr/>
          </p:nvSpPr>
          <p:spPr>
            <a:xfrm>
              <a:off x="4399770" y="3952447"/>
              <a:ext cx="416467" cy="278187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400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192" name="Group 16">
            <a:extLst>
              <a:ext uri="{FF2B5EF4-FFF2-40B4-BE49-F238E27FC236}">
                <a16:creationId xmlns:a16="http://schemas.microsoft.com/office/drawing/2014/main" id="{904E188F-FD3D-4CB3-A0B5-0197DC1ABC53}"/>
              </a:ext>
            </a:extLst>
          </p:cNvPr>
          <p:cNvGrpSpPr/>
          <p:nvPr/>
        </p:nvGrpSpPr>
        <p:grpSpPr>
          <a:xfrm>
            <a:off x="2007763" y="5161295"/>
            <a:ext cx="4300568" cy="738665"/>
            <a:chOff x="6210993" y="1433695"/>
            <a:chExt cx="2245430" cy="525503"/>
          </a:xfrm>
        </p:grpSpPr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5D864D4F-8B6F-4E03-8B5E-0FEB7DDC4216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C719F7BE-7395-465B-9BA4-D781E18A53B0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5" name="Group 19">
            <a:extLst>
              <a:ext uri="{FF2B5EF4-FFF2-40B4-BE49-F238E27FC236}">
                <a16:creationId xmlns:a16="http://schemas.microsoft.com/office/drawing/2014/main" id="{D932C6F7-4A3D-482D-9655-47C6E486111F}"/>
              </a:ext>
            </a:extLst>
          </p:cNvPr>
          <p:cNvGrpSpPr/>
          <p:nvPr/>
        </p:nvGrpSpPr>
        <p:grpSpPr>
          <a:xfrm>
            <a:off x="5509361" y="3782936"/>
            <a:ext cx="4300568" cy="738665"/>
            <a:chOff x="6210993" y="1433695"/>
            <a:chExt cx="2245430" cy="525503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2A9255EF-FDD1-4938-B5DB-2007A69A260F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E82CDD2B-7EB0-4F1D-B9B4-992F267B0EB6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8" name="Group 22">
            <a:extLst>
              <a:ext uri="{FF2B5EF4-FFF2-40B4-BE49-F238E27FC236}">
                <a16:creationId xmlns:a16="http://schemas.microsoft.com/office/drawing/2014/main" id="{D8019A3F-F869-4265-A333-5C7A82967565}"/>
              </a:ext>
            </a:extLst>
          </p:cNvPr>
          <p:cNvGrpSpPr/>
          <p:nvPr/>
        </p:nvGrpSpPr>
        <p:grpSpPr>
          <a:xfrm>
            <a:off x="3857704" y="2504374"/>
            <a:ext cx="4156611" cy="738665"/>
            <a:chOff x="6210993" y="1433695"/>
            <a:chExt cx="2245430" cy="525503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512B7F95-6147-40FE-B3F0-634F19BCA1AC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E625B369-9212-43E3-BFB9-11FB58557FFA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1" name="Freeform 55">
            <a:extLst>
              <a:ext uri="{FF2B5EF4-FFF2-40B4-BE49-F238E27FC236}">
                <a16:creationId xmlns:a16="http://schemas.microsoft.com/office/drawing/2014/main" id="{88B8A41A-E6C7-4F2F-A954-8EFEADDE752D}"/>
              </a:ext>
            </a:extLst>
          </p:cNvPr>
          <p:cNvSpPr/>
          <p:nvPr/>
        </p:nvSpPr>
        <p:spPr>
          <a:xfrm rot="3789154">
            <a:off x="10223120" y="1089973"/>
            <a:ext cx="721937" cy="1768989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84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2018-04-09T01:55:35Z</dcterms:modified>
</cp:coreProperties>
</file>