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8" name="Group 3">
            <a:extLst>
              <a:ext uri="{FF2B5EF4-FFF2-40B4-BE49-F238E27FC236}">
                <a16:creationId xmlns:a16="http://schemas.microsoft.com/office/drawing/2014/main" id="{1E92EE31-D508-423E-B89D-5F0945938653}"/>
              </a:ext>
            </a:extLst>
          </p:cNvPr>
          <p:cNvGrpSpPr/>
          <p:nvPr/>
        </p:nvGrpSpPr>
        <p:grpSpPr>
          <a:xfrm>
            <a:off x="898554" y="2128196"/>
            <a:ext cx="10426696" cy="2457952"/>
            <a:chOff x="685523" y="2420888"/>
            <a:chExt cx="7881146" cy="2232248"/>
          </a:xfrm>
        </p:grpSpPr>
        <p:sp>
          <p:nvSpPr>
            <p:cNvPr id="379" name="Isosceles Triangle 1">
              <a:extLst>
                <a:ext uri="{FF2B5EF4-FFF2-40B4-BE49-F238E27FC236}">
                  <a16:creationId xmlns:a16="http://schemas.microsoft.com/office/drawing/2014/main" id="{CD460424-0DA2-4971-B68C-53939B020263}"/>
                </a:ext>
              </a:extLst>
            </p:cNvPr>
            <p:cNvSpPr/>
            <p:nvPr/>
          </p:nvSpPr>
          <p:spPr>
            <a:xfrm>
              <a:off x="685523" y="3717032"/>
              <a:ext cx="2122461" cy="936104"/>
            </a:xfrm>
            <a:prstGeom prst="triangle">
              <a:avLst>
                <a:gd name="adj" fmla="val 49582"/>
              </a:avLst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0" name="Isosceles Triangle 5">
              <a:extLst>
                <a:ext uri="{FF2B5EF4-FFF2-40B4-BE49-F238E27FC236}">
                  <a16:creationId xmlns:a16="http://schemas.microsoft.com/office/drawing/2014/main" id="{13FB8B80-C793-4B7F-8FF3-DFCE5256CA88}"/>
                </a:ext>
              </a:extLst>
            </p:cNvPr>
            <p:cNvSpPr/>
            <p:nvPr/>
          </p:nvSpPr>
          <p:spPr>
            <a:xfrm>
              <a:off x="2125195" y="3212976"/>
              <a:ext cx="2122461" cy="1440160"/>
            </a:xfrm>
            <a:prstGeom prst="triangl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1" name="Isosceles Triangle 6">
              <a:extLst>
                <a:ext uri="{FF2B5EF4-FFF2-40B4-BE49-F238E27FC236}">
                  <a16:creationId xmlns:a16="http://schemas.microsoft.com/office/drawing/2014/main" id="{FD7B0C4D-9E6E-4F5A-9847-A3AEA8826772}"/>
                </a:ext>
              </a:extLst>
            </p:cNvPr>
            <p:cNvSpPr/>
            <p:nvPr/>
          </p:nvSpPr>
          <p:spPr>
            <a:xfrm>
              <a:off x="3564865" y="2780928"/>
              <a:ext cx="2122461" cy="1872208"/>
            </a:xfrm>
            <a:prstGeom prst="triangl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2" name="Isosceles Triangle 7">
              <a:extLst>
                <a:ext uri="{FF2B5EF4-FFF2-40B4-BE49-F238E27FC236}">
                  <a16:creationId xmlns:a16="http://schemas.microsoft.com/office/drawing/2014/main" id="{05302C63-3558-47CE-BFF9-CFD523F4E3DB}"/>
                </a:ext>
              </a:extLst>
            </p:cNvPr>
            <p:cNvSpPr/>
            <p:nvPr/>
          </p:nvSpPr>
          <p:spPr>
            <a:xfrm>
              <a:off x="5004537" y="2420888"/>
              <a:ext cx="2122461" cy="2232248"/>
            </a:xfrm>
            <a:prstGeom prst="triangl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3" name="Isosceles Triangle 8">
              <a:extLst>
                <a:ext uri="{FF2B5EF4-FFF2-40B4-BE49-F238E27FC236}">
                  <a16:creationId xmlns:a16="http://schemas.microsoft.com/office/drawing/2014/main" id="{6E6BBBF5-4FDF-4235-B270-4CD68A5E87AF}"/>
                </a:ext>
              </a:extLst>
            </p:cNvPr>
            <p:cNvSpPr/>
            <p:nvPr/>
          </p:nvSpPr>
          <p:spPr>
            <a:xfrm>
              <a:off x="6444208" y="4088662"/>
              <a:ext cx="2122461" cy="564474"/>
            </a:xfrm>
            <a:prstGeom prst="triangle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84" name="Isosceles Triangle 9">
            <a:extLst>
              <a:ext uri="{FF2B5EF4-FFF2-40B4-BE49-F238E27FC236}">
                <a16:creationId xmlns:a16="http://schemas.microsoft.com/office/drawing/2014/main" id="{20CD3112-F745-4EE0-9745-679ACF6C1F9C}"/>
              </a:ext>
            </a:extLst>
          </p:cNvPr>
          <p:cNvSpPr/>
          <p:nvPr/>
        </p:nvSpPr>
        <p:spPr>
          <a:xfrm rot="10800000">
            <a:off x="2182854" y="4764341"/>
            <a:ext cx="204680" cy="176448"/>
          </a:xfrm>
          <a:prstGeom prst="triangle">
            <a:avLst/>
          </a:prstGeom>
          <a:solidFill>
            <a:schemeClr val="accent6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" name="Isosceles Triangle 10">
            <a:extLst>
              <a:ext uri="{FF2B5EF4-FFF2-40B4-BE49-F238E27FC236}">
                <a16:creationId xmlns:a16="http://schemas.microsoft.com/office/drawing/2014/main" id="{5501497C-D0A4-4AF7-981A-821A13FBCF31}"/>
              </a:ext>
            </a:extLst>
          </p:cNvPr>
          <p:cNvSpPr/>
          <p:nvPr/>
        </p:nvSpPr>
        <p:spPr>
          <a:xfrm rot="10800000">
            <a:off x="4090962" y="4764340"/>
            <a:ext cx="204680" cy="176448"/>
          </a:xfrm>
          <a:prstGeom prst="triangl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6" name="Isosceles Triangle 11">
            <a:extLst>
              <a:ext uri="{FF2B5EF4-FFF2-40B4-BE49-F238E27FC236}">
                <a16:creationId xmlns:a16="http://schemas.microsoft.com/office/drawing/2014/main" id="{01962B0D-8A88-4E8B-8EE5-69B051D37116}"/>
              </a:ext>
            </a:extLst>
          </p:cNvPr>
          <p:cNvSpPr/>
          <p:nvPr/>
        </p:nvSpPr>
        <p:spPr>
          <a:xfrm rot="10800000">
            <a:off x="5999070" y="4764340"/>
            <a:ext cx="204680" cy="176448"/>
          </a:xfrm>
          <a:prstGeom prst="triangl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7" name="Isosceles Triangle 12">
            <a:extLst>
              <a:ext uri="{FF2B5EF4-FFF2-40B4-BE49-F238E27FC236}">
                <a16:creationId xmlns:a16="http://schemas.microsoft.com/office/drawing/2014/main" id="{EF57EFB1-BA81-4B5E-B2AF-CD85C01E9629}"/>
              </a:ext>
            </a:extLst>
          </p:cNvPr>
          <p:cNvSpPr/>
          <p:nvPr/>
        </p:nvSpPr>
        <p:spPr>
          <a:xfrm rot="10800000">
            <a:off x="7907178" y="4764340"/>
            <a:ext cx="204680" cy="176448"/>
          </a:xfrm>
          <a:prstGeom prst="triangl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8" name="Isosceles Triangle 13">
            <a:extLst>
              <a:ext uri="{FF2B5EF4-FFF2-40B4-BE49-F238E27FC236}">
                <a16:creationId xmlns:a16="http://schemas.microsoft.com/office/drawing/2014/main" id="{011D18FA-4504-4855-93ED-33007985C372}"/>
              </a:ext>
            </a:extLst>
          </p:cNvPr>
          <p:cNvSpPr/>
          <p:nvPr/>
        </p:nvSpPr>
        <p:spPr>
          <a:xfrm rot="10800000">
            <a:off x="9815285" y="4764340"/>
            <a:ext cx="204680" cy="176448"/>
          </a:xfrm>
          <a:prstGeom prst="triangl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89" name="Group 14">
            <a:extLst>
              <a:ext uri="{FF2B5EF4-FFF2-40B4-BE49-F238E27FC236}">
                <a16:creationId xmlns:a16="http://schemas.microsoft.com/office/drawing/2014/main" id="{62873FD3-6BCA-471B-8019-7412F63753C7}"/>
              </a:ext>
            </a:extLst>
          </p:cNvPr>
          <p:cNvGrpSpPr/>
          <p:nvPr/>
        </p:nvGrpSpPr>
        <p:grpSpPr>
          <a:xfrm>
            <a:off x="1478944" y="5118980"/>
            <a:ext cx="1612500" cy="1096064"/>
            <a:chOff x="1418442" y="3789040"/>
            <a:chExt cx="1512168" cy="1096064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E9E2327E-6819-4A01-B4B5-D7E8E8EA5F41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5EAAB5B3-FB1C-4057-A834-D3720C61553E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2" name="Group 17">
            <a:extLst>
              <a:ext uri="{FF2B5EF4-FFF2-40B4-BE49-F238E27FC236}">
                <a16:creationId xmlns:a16="http://schemas.microsoft.com/office/drawing/2014/main" id="{E8B25F16-029B-4A46-81CE-68109CB426ED}"/>
              </a:ext>
            </a:extLst>
          </p:cNvPr>
          <p:cNvGrpSpPr/>
          <p:nvPr/>
        </p:nvGrpSpPr>
        <p:grpSpPr>
          <a:xfrm>
            <a:off x="3387052" y="5118980"/>
            <a:ext cx="1612500" cy="1096064"/>
            <a:chOff x="1418442" y="3789040"/>
            <a:chExt cx="1512168" cy="1096064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B116ED43-ADF1-480F-A846-943B49EEE6C0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F21D89DD-B076-44B2-B68C-61B336DF66B4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5" name="Group 20">
            <a:extLst>
              <a:ext uri="{FF2B5EF4-FFF2-40B4-BE49-F238E27FC236}">
                <a16:creationId xmlns:a16="http://schemas.microsoft.com/office/drawing/2014/main" id="{49338DC2-AF73-4D1B-8960-03FD8515FA2C}"/>
              </a:ext>
            </a:extLst>
          </p:cNvPr>
          <p:cNvGrpSpPr/>
          <p:nvPr/>
        </p:nvGrpSpPr>
        <p:grpSpPr>
          <a:xfrm>
            <a:off x="5296027" y="5118980"/>
            <a:ext cx="1612500" cy="1096064"/>
            <a:chOff x="1418442" y="3789040"/>
            <a:chExt cx="1512168" cy="1096064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9C3A0E43-E8E4-45D2-9706-6E29FF988A0B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B647884A-B3E3-4218-BF7A-8D55A8618D60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8" name="Group 23">
            <a:extLst>
              <a:ext uri="{FF2B5EF4-FFF2-40B4-BE49-F238E27FC236}">
                <a16:creationId xmlns:a16="http://schemas.microsoft.com/office/drawing/2014/main" id="{2E46A3EC-EBD6-406D-B2D0-FCF527A5C69E}"/>
              </a:ext>
            </a:extLst>
          </p:cNvPr>
          <p:cNvGrpSpPr/>
          <p:nvPr/>
        </p:nvGrpSpPr>
        <p:grpSpPr>
          <a:xfrm>
            <a:off x="7203268" y="5118980"/>
            <a:ext cx="1612500" cy="1096064"/>
            <a:chOff x="1418442" y="3789040"/>
            <a:chExt cx="1512168" cy="1096064"/>
          </a:xfrm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13D22088-E744-40BE-9991-E67E4B699527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7BE1732A-43C7-465A-A44F-78389D3C9F8F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1" name="Group 26">
            <a:extLst>
              <a:ext uri="{FF2B5EF4-FFF2-40B4-BE49-F238E27FC236}">
                <a16:creationId xmlns:a16="http://schemas.microsoft.com/office/drawing/2014/main" id="{0662908A-9D45-473D-A2CE-3E7BA0D2C582}"/>
              </a:ext>
            </a:extLst>
          </p:cNvPr>
          <p:cNvGrpSpPr/>
          <p:nvPr/>
        </p:nvGrpSpPr>
        <p:grpSpPr>
          <a:xfrm>
            <a:off x="9111376" y="5118980"/>
            <a:ext cx="1612500" cy="1096064"/>
            <a:chOff x="1418442" y="3789040"/>
            <a:chExt cx="1512168" cy="1096064"/>
          </a:xfrm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510611F3-DC88-4926-B2D0-F9E6941B5697}"/>
                </a:ext>
              </a:extLst>
            </p:cNvPr>
            <p:cNvSpPr txBox="1"/>
            <p:nvPr/>
          </p:nvSpPr>
          <p:spPr>
            <a:xfrm>
              <a:off x="1418442" y="3789040"/>
              <a:ext cx="150697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5A1D51EE-C260-49F4-82C9-5D9671915C23}"/>
                </a:ext>
              </a:extLst>
            </p:cNvPr>
            <p:cNvSpPr txBox="1"/>
            <p:nvPr/>
          </p:nvSpPr>
          <p:spPr>
            <a:xfrm>
              <a:off x="1419255" y="4054107"/>
              <a:ext cx="15113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04" name="TextBox 403">
            <a:extLst>
              <a:ext uri="{FF2B5EF4-FFF2-40B4-BE49-F238E27FC236}">
                <a16:creationId xmlns:a16="http://schemas.microsoft.com/office/drawing/2014/main" id="{9ABD8638-24B8-4779-9816-B936874DEDEF}"/>
              </a:ext>
            </a:extLst>
          </p:cNvPr>
          <p:cNvSpPr txBox="1"/>
          <p:nvPr/>
        </p:nvSpPr>
        <p:spPr>
          <a:xfrm>
            <a:off x="1883469" y="3070809"/>
            <a:ext cx="80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50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05" name="TextBox 404">
            <a:extLst>
              <a:ext uri="{FF2B5EF4-FFF2-40B4-BE49-F238E27FC236}">
                <a16:creationId xmlns:a16="http://schemas.microsoft.com/office/drawing/2014/main" id="{4293C97D-C6DC-4FEC-8F75-E6CF187AFC08}"/>
              </a:ext>
            </a:extLst>
          </p:cNvPr>
          <p:cNvSpPr txBox="1"/>
          <p:nvPr/>
        </p:nvSpPr>
        <p:spPr>
          <a:xfrm>
            <a:off x="3791577" y="2488237"/>
            <a:ext cx="80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65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12C1FA26-75C2-4EDC-9A2C-E551D68AB81B}"/>
              </a:ext>
            </a:extLst>
          </p:cNvPr>
          <p:cNvSpPr txBox="1"/>
          <p:nvPr/>
        </p:nvSpPr>
        <p:spPr>
          <a:xfrm>
            <a:off x="5699685" y="2037516"/>
            <a:ext cx="80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80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9D6BF638-9881-4953-9F27-E9E301E9B227}"/>
              </a:ext>
            </a:extLst>
          </p:cNvPr>
          <p:cNvSpPr txBox="1"/>
          <p:nvPr/>
        </p:nvSpPr>
        <p:spPr>
          <a:xfrm>
            <a:off x="7607793" y="1707182"/>
            <a:ext cx="80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90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BF5C1F61-AAE1-49BD-A918-E892E97D09D7}"/>
              </a:ext>
            </a:extLst>
          </p:cNvPr>
          <p:cNvSpPr txBox="1"/>
          <p:nvPr/>
        </p:nvSpPr>
        <p:spPr>
          <a:xfrm>
            <a:off x="9515901" y="3512639"/>
            <a:ext cx="80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35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11225</TotalTime>
  <Words>85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2018-04-12T02:50:52Z</dcterms:modified>
</cp:coreProperties>
</file>