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343" name="그룹 342">
            <a:extLst>
              <a:ext uri="{FF2B5EF4-FFF2-40B4-BE49-F238E27FC236}">
                <a16:creationId xmlns:a16="http://schemas.microsoft.com/office/drawing/2014/main" id="{DE33FA47-2E87-4545-826B-B93F6BFDAA7C}"/>
              </a:ext>
            </a:extLst>
          </p:cNvPr>
          <p:cNvGrpSpPr/>
          <p:nvPr/>
        </p:nvGrpSpPr>
        <p:grpSpPr>
          <a:xfrm>
            <a:off x="908544" y="3878900"/>
            <a:ext cx="10384640" cy="2215405"/>
            <a:chOff x="2370325" y="3826646"/>
            <a:chExt cx="7553265" cy="2215405"/>
          </a:xfrm>
        </p:grpSpPr>
        <p:sp>
          <p:nvSpPr>
            <p:cNvPr id="344" name="Rectangle 3">
              <a:extLst>
                <a:ext uri="{FF2B5EF4-FFF2-40B4-BE49-F238E27FC236}">
                  <a16:creationId xmlns:a16="http://schemas.microsoft.com/office/drawing/2014/main" id="{34B0CA3A-6FD5-4928-A59F-0254E104C9FA}"/>
                </a:ext>
              </a:extLst>
            </p:cNvPr>
            <p:cNvSpPr/>
            <p:nvPr/>
          </p:nvSpPr>
          <p:spPr>
            <a:xfrm>
              <a:off x="2370325" y="5449464"/>
              <a:ext cx="1511669" cy="592587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5" name="Rectangle 4">
              <a:extLst>
                <a:ext uri="{FF2B5EF4-FFF2-40B4-BE49-F238E27FC236}">
                  <a16:creationId xmlns:a16="http://schemas.microsoft.com/office/drawing/2014/main" id="{25C13A4D-2D7D-4D68-8C48-1EEF3331F54F}"/>
                </a:ext>
              </a:extLst>
            </p:cNvPr>
            <p:cNvSpPr/>
            <p:nvPr/>
          </p:nvSpPr>
          <p:spPr>
            <a:xfrm>
              <a:off x="3882493" y="5078571"/>
              <a:ext cx="1511669" cy="961759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6" name="Rectangle 5">
              <a:extLst>
                <a:ext uri="{FF2B5EF4-FFF2-40B4-BE49-F238E27FC236}">
                  <a16:creationId xmlns:a16="http://schemas.microsoft.com/office/drawing/2014/main" id="{97DABD29-B62A-4554-B164-94580957379F}"/>
                </a:ext>
              </a:extLst>
            </p:cNvPr>
            <p:cNvSpPr/>
            <p:nvPr/>
          </p:nvSpPr>
          <p:spPr>
            <a:xfrm>
              <a:off x="5394661" y="4688187"/>
              <a:ext cx="1511669" cy="1352143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7" name="Rectangle 6">
              <a:extLst>
                <a:ext uri="{FF2B5EF4-FFF2-40B4-BE49-F238E27FC236}">
                  <a16:creationId xmlns:a16="http://schemas.microsoft.com/office/drawing/2014/main" id="{333B4D9E-A0E9-44F1-8E9F-4D46A11C9F20}"/>
                </a:ext>
              </a:extLst>
            </p:cNvPr>
            <p:cNvSpPr/>
            <p:nvPr/>
          </p:nvSpPr>
          <p:spPr>
            <a:xfrm>
              <a:off x="6899753" y="4257619"/>
              <a:ext cx="1511669" cy="1784316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8" name="Rectangle 7">
              <a:extLst>
                <a:ext uri="{FF2B5EF4-FFF2-40B4-BE49-F238E27FC236}">
                  <a16:creationId xmlns:a16="http://schemas.microsoft.com/office/drawing/2014/main" id="{4CC43CB3-9FCB-48A8-85FB-4BD90D5C44A5}"/>
                </a:ext>
              </a:extLst>
            </p:cNvPr>
            <p:cNvSpPr/>
            <p:nvPr/>
          </p:nvSpPr>
          <p:spPr>
            <a:xfrm>
              <a:off x="8411921" y="3826646"/>
              <a:ext cx="1511669" cy="221528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49" name="Group 8">
            <a:extLst>
              <a:ext uri="{FF2B5EF4-FFF2-40B4-BE49-F238E27FC236}">
                <a16:creationId xmlns:a16="http://schemas.microsoft.com/office/drawing/2014/main" id="{1806EDC8-2490-4761-B209-54F2A233CDF2}"/>
              </a:ext>
            </a:extLst>
          </p:cNvPr>
          <p:cNvGrpSpPr/>
          <p:nvPr/>
        </p:nvGrpSpPr>
        <p:grpSpPr>
          <a:xfrm>
            <a:off x="1216455" y="4141096"/>
            <a:ext cx="1489539" cy="1283370"/>
            <a:chOff x="715618" y="2025336"/>
            <a:chExt cx="1409010" cy="1283370"/>
          </a:xfrm>
        </p:grpSpPr>
        <p:sp>
          <p:nvSpPr>
            <p:cNvPr id="350" name="Rectangle 9">
              <a:extLst>
                <a:ext uri="{FF2B5EF4-FFF2-40B4-BE49-F238E27FC236}">
                  <a16:creationId xmlns:a16="http://schemas.microsoft.com/office/drawing/2014/main" id="{1E1779E7-DC30-4E87-ABCA-BE14659724B8}"/>
                </a:ext>
              </a:extLst>
            </p:cNvPr>
            <p:cNvSpPr/>
            <p:nvPr/>
          </p:nvSpPr>
          <p:spPr>
            <a:xfrm>
              <a:off x="715618" y="2025336"/>
              <a:ext cx="1409010" cy="461665"/>
            </a:xfrm>
            <a:prstGeom prst="rect">
              <a:avLst/>
            </a:prstGeom>
          </p:spPr>
          <p:txBody>
            <a:bodyPr wrap="square" lIns="0">
              <a:spAutoFit/>
            </a:bodyPr>
            <a:lstStyle/>
            <a:p>
              <a:r>
                <a:rPr lang="en-US" altLang="ko-KR" sz="2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</a:t>
              </a:r>
              <a:endParaRPr lang="ko-KR" altLang="en-US" sz="2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51" name="Rectangle 10">
              <a:extLst>
                <a:ext uri="{FF2B5EF4-FFF2-40B4-BE49-F238E27FC236}">
                  <a16:creationId xmlns:a16="http://schemas.microsoft.com/office/drawing/2014/main" id="{9B4A45D5-E3E5-4BB7-BB4E-9CF845CED50E}"/>
                </a:ext>
              </a:extLst>
            </p:cNvPr>
            <p:cNvSpPr/>
            <p:nvPr/>
          </p:nvSpPr>
          <p:spPr>
            <a:xfrm>
              <a:off x="715618" y="2385376"/>
              <a:ext cx="1409010" cy="923330"/>
            </a:xfrm>
            <a:prstGeom prst="rect">
              <a:avLst/>
            </a:prstGeom>
          </p:spPr>
          <p:txBody>
            <a:bodyPr wrap="square" lIns="0">
              <a:spAutoFit/>
            </a:bodyPr>
            <a:lstStyle/>
            <a:p>
              <a:r>
                <a:rPr lang="en-US" altLang="ko-KR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Modern PowerPoint  Presentation</a:t>
              </a:r>
              <a:endParaRPr lang="ko-KR" altLang="en-US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352" name="Group 14">
            <a:extLst>
              <a:ext uri="{FF2B5EF4-FFF2-40B4-BE49-F238E27FC236}">
                <a16:creationId xmlns:a16="http://schemas.microsoft.com/office/drawing/2014/main" id="{1E168B4D-ABEE-432F-84EF-2E13650CA9C6}"/>
              </a:ext>
            </a:extLst>
          </p:cNvPr>
          <p:cNvGrpSpPr/>
          <p:nvPr/>
        </p:nvGrpSpPr>
        <p:grpSpPr>
          <a:xfrm>
            <a:off x="3297749" y="3732463"/>
            <a:ext cx="1489539" cy="1283370"/>
            <a:chOff x="715618" y="2025336"/>
            <a:chExt cx="1409010" cy="1283370"/>
          </a:xfrm>
        </p:grpSpPr>
        <p:sp>
          <p:nvSpPr>
            <p:cNvPr id="353" name="Rectangle 15">
              <a:extLst>
                <a:ext uri="{FF2B5EF4-FFF2-40B4-BE49-F238E27FC236}">
                  <a16:creationId xmlns:a16="http://schemas.microsoft.com/office/drawing/2014/main" id="{FD34CB45-B396-4D29-AA34-D63D041B85FB}"/>
                </a:ext>
              </a:extLst>
            </p:cNvPr>
            <p:cNvSpPr/>
            <p:nvPr/>
          </p:nvSpPr>
          <p:spPr>
            <a:xfrm>
              <a:off x="715618" y="2025336"/>
              <a:ext cx="1409010" cy="461665"/>
            </a:xfrm>
            <a:prstGeom prst="rect">
              <a:avLst/>
            </a:prstGeom>
          </p:spPr>
          <p:txBody>
            <a:bodyPr wrap="square" lIns="0">
              <a:spAutoFit/>
            </a:bodyPr>
            <a:lstStyle/>
            <a:p>
              <a:r>
                <a:rPr lang="en-US" altLang="ko-KR" sz="2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</a:t>
              </a:r>
              <a:endParaRPr lang="ko-KR" altLang="en-US" sz="2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54" name="Rectangle 16">
              <a:extLst>
                <a:ext uri="{FF2B5EF4-FFF2-40B4-BE49-F238E27FC236}">
                  <a16:creationId xmlns:a16="http://schemas.microsoft.com/office/drawing/2014/main" id="{BCEAAE18-D855-4930-9F0C-606D2F86C262}"/>
                </a:ext>
              </a:extLst>
            </p:cNvPr>
            <p:cNvSpPr/>
            <p:nvPr/>
          </p:nvSpPr>
          <p:spPr>
            <a:xfrm>
              <a:off x="715618" y="2385376"/>
              <a:ext cx="1409010" cy="923330"/>
            </a:xfrm>
            <a:prstGeom prst="rect">
              <a:avLst/>
            </a:prstGeom>
          </p:spPr>
          <p:txBody>
            <a:bodyPr wrap="square" lIns="0">
              <a:spAutoFit/>
            </a:bodyPr>
            <a:lstStyle/>
            <a:p>
              <a:r>
                <a:rPr lang="en-US" altLang="ko-KR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Modern PowerPoint  Presentation</a:t>
              </a:r>
              <a:endParaRPr lang="ko-KR" altLang="en-US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355" name="Group 17">
            <a:extLst>
              <a:ext uri="{FF2B5EF4-FFF2-40B4-BE49-F238E27FC236}">
                <a16:creationId xmlns:a16="http://schemas.microsoft.com/office/drawing/2014/main" id="{70814B6F-4CC3-47E8-8277-0012BE7DF67B}"/>
              </a:ext>
            </a:extLst>
          </p:cNvPr>
          <p:cNvGrpSpPr/>
          <p:nvPr/>
        </p:nvGrpSpPr>
        <p:grpSpPr>
          <a:xfrm>
            <a:off x="5379043" y="3323830"/>
            <a:ext cx="1489539" cy="1283370"/>
            <a:chOff x="715618" y="2025336"/>
            <a:chExt cx="1409010" cy="1283370"/>
          </a:xfrm>
        </p:grpSpPr>
        <p:sp>
          <p:nvSpPr>
            <p:cNvPr id="356" name="Rectangle 18">
              <a:extLst>
                <a:ext uri="{FF2B5EF4-FFF2-40B4-BE49-F238E27FC236}">
                  <a16:creationId xmlns:a16="http://schemas.microsoft.com/office/drawing/2014/main" id="{56CF0DA7-38CB-408B-BB37-A2EA9E7FD0F3}"/>
                </a:ext>
              </a:extLst>
            </p:cNvPr>
            <p:cNvSpPr/>
            <p:nvPr/>
          </p:nvSpPr>
          <p:spPr>
            <a:xfrm>
              <a:off x="715618" y="2025336"/>
              <a:ext cx="1409010" cy="461665"/>
            </a:xfrm>
            <a:prstGeom prst="rect">
              <a:avLst/>
            </a:prstGeom>
          </p:spPr>
          <p:txBody>
            <a:bodyPr wrap="square" lIns="0">
              <a:spAutoFit/>
            </a:bodyPr>
            <a:lstStyle/>
            <a:p>
              <a:r>
                <a:rPr lang="en-US" altLang="ko-KR" sz="2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</a:t>
              </a:r>
              <a:endParaRPr lang="ko-KR" altLang="en-US" sz="2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57" name="Rectangle 19">
              <a:extLst>
                <a:ext uri="{FF2B5EF4-FFF2-40B4-BE49-F238E27FC236}">
                  <a16:creationId xmlns:a16="http://schemas.microsoft.com/office/drawing/2014/main" id="{F050BBBB-83D3-4708-BD48-62DCE9E0E7BC}"/>
                </a:ext>
              </a:extLst>
            </p:cNvPr>
            <p:cNvSpPr/>
            <p:nvPr/>
          </p:nvSpPr>
          <p:spPr>
            <a:xfrm>
              <a:off x="715618" y="2385376"/>
              <a:ext cx="1409010" cy="923330"/>
            </a:xfrm>
            <a:prstGeom prst="rect">
              <a:avLst/>
            </a:prstGeom>
          </p:spPr>
          <p:txBody>
            <a:bodyPr wrap="square" lIns="0">
              <a:spAutoFit/>
            </a:bodyPr>
            <a:lstStyle/>
            <a:p>
              <a:r>
                <a:rPr lang="en-US" altLang="ko-KR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Modern PowerPoint  Presentation</a:t>
              </a:r>
              <a:endParaRPr lang="ko-KR" altLang="en-US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358" name="Group 20">
            <a:extLst>
              <a:ext uri="{FF2B5EF4-FFF2-40B4-BE49-F238E27FC236}">
                <a16:creationId xmlns:a16="http://schemas.microsoft.com/office/drawing/2014/main" id="{CDFD6432-34AC-4228-8DA8-E30910767678}"/>
              </a:ext>
            </a:extLst>
          </p:cNvPr>
          <p:cNvGrpSpPr/>
          <p:nvPr/>
        </p:nvGrpSpPr>
        <p:grpSpPr>
          <a:xfrm>
            <a:off x="7460337" y="2915197"/>
            <a:ext cx="1489539" cy="1283370"/>
            <a:chOff x="715618" y="2025336"/>
            <a:chExt cx="1409010" cy="1283370"/>
          </a:xfrm>
        </p:grpSpPr>
        <p:sp>
          <p:nvSpPr>
            <p:cNvPr id="359" name="Rectangle 21">
              <a:extLst>
                <a:ext uri="{FF2B5EF4-FFF2-40B4-BE49-F238E27FC236}">
                  <a16:creationId xmlns:a16="http://schemas.microsoft.com/office/drawing/2014/main" id="{09F127F7-6AB6-4805-93EB-BDF37402F1AC}"/>
                </a:ext>
              </a:extLst>
            </p:cNvPr>
            <p:cNvSpPr/>
            <p:nvPr/>
          </p:nvSpPr>
          <p:spPr>
            <a:xfrm>
              <a:off x="715618" y="2025336"/>
              <a:ext cx="1409010" cy="461665"/>
            </a:xfrm>
            <a:prstGeom prst="rect">
              <a:avLst/>
            </a:prstGeom>
          </p:spPr>
          <p:txBody>
            <a:bodyPr wrap="square" lIns="0">
              <a:spAutoFit/>
            </a:bodyPr>
            <a:lstStyle/>
            <a:p>
              <a:r>
                <a:rPr lang="en-US" altLang="ko-KR" sz="2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</a:t>
              </a:r>
              <a:endParaRPr lang="ko-KR" altLang="en-US" sz="2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60" name="Rectangle 22">
              <a:extLst>
                <a:ext uri="{FF2B5EF4-FFF2-40B4-BE49-F238E27FC236}">
                  <a16:creationId xmlns:a16="http://schemas.microsoft.com/office/drawing/2014/main" id="{F608A0A6-5690-46BA-9FD5-70FAE1C44EF7}"/>
                </a:ext>
              </a:extLst>
            </p:cNvPr>
            <p:cNvSpPr/>
            <p:nvPr/>
          </p:nvSpPr>
          <p:spPr>
            <a:xfrm>
              <a:off x="715618" y="2385376"/>
              <a:ext cx="1409010" cy="923330"/>
            </a:xfrm>
            <a:prstGeom prst="rect">
              <a:avLst/>
            </a:prstGeom>
          </p:spPr>
          <p:txBody>
            <a:bodyPr wrap="square" lIns="0">
              <a:spAutoFit/>
            </a:bodyPr>
            <a:lstStyle/>
            <a:p>
              <a:r>
                <a:rPr lang="en-US" altLang="ko-KR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Modern PowerPoint  Presentation</a:t>
              </a:r>
              <a:endParaRPr lang="ko-KR" altLang="en-US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361" name="Group 23">
            <a:extLst>
              <a:ext uri="{FF2B5EF4-FFF2-40B4-BE49-F238E27FC236}">
                <a16:creationId xmlns:a16="http://schemas.microsoft.com/office/drawing/2014/main" id="{9AE90BC4-AF5A-4F2C-AEF7-6E5B6EDB6D62}"/>
              </a:ext>
            </a:extLst>
          </p:cNvPr>
          <p:cNvGrpSpPr/>
          <p:nvPr/>
        </p:nvGrpSpPr>
        <p:grpSpPr>
          <a:xfrm>
            <a:off x="9541632" y="2506564"/>
            <a:ext cx="1489539" cy="1283370"/>
            <a:chOff x="715618" y="2025336"/>
            <a:chExt cx="1409010" cy="1283370"/>
          </a:xfrm>
        </p:grpSpPr>
        <p:sp>
          <p:nvSpPr>
            <p:cNvPr id="362" name="Rectangle 24">
              <a:extLst>
                <a:ext uri="{FF2B5EF4-FFF2-40B4-BE49-F238E27FC236}">
                  <a16:creationId xmlns:a16="http://schemas.microsoft.com/office/drawing/2014/main" id="{F040DA43-A6D7-463B-80CB-B17819E2C829}"/>
                </a:ext>
              </a:extLst>
            </p:cNvPr>
            <p:cNvSpPr/>
            <p:nvPr/>
          </p:nvSpPr>
          <p:spPr>
            <a:xfrm>
              <a:off x="715618" y="2025336"/>
              <a:ext cx="1409010" cy="461665"/>
            </a:xfrm>
            <a:prstGeom prst="rect">
              <a:avLst/>
            </a:prstGeom>
          </p:spPr>
          <p:txBody>
            <a:bodyPr wrap="square" lIns="0">
              <a:spAutoFit/>
            </a:bodyPr>
            <a:lstStyle/>
            <a:p>
              <a:r>
                <a:rPr lang="en-US" altLang="ko-KR" sz="2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</a:t>
              </a:r>
              <a:endParaRPr lang="ko-KR" altLang="en-US" sz="2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63" name="Rectangle 25">
              <a:extLst>
                <a:ext uri="{FF2B5EF4-FFF2-40B4-BE49-F238E27FC236}">
                  <a16:creationId xmlns:a16="http://schemas.microsoft.com/office/drawing/2014/main" id="{2C127FA8-3A15-4DA9-8554-67D18F49BC4C}"/>
                </a:ext>
              </a:extLst>
            </p:cNvPr>
            <p:cNvSpPr/>
            <p:nvPr/>
          </p:nvSpPr>
          <p:spPr>
            <a:xfrm>
              <a:off x="715618" y="2385376"/>
              <a:ext cx="1409010" cy="923330"/>
            </a:xfrm>
            <a:prstGeom prst="rect">
              <a:avLst/>
            </a:prstGeom>
          </p:spPr>
          <p:txBody>
            <a:bodyPr wrap="square" lIns="0">
              <a:spAutoFit/>
            </a:bodyPr>
            <a:lstStyle/>
            <a:p>
              <a:r>
                <a:rPr lang="en-US" altLang="ko-KR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Modern PowerPoint  Presentation</a:t>
              </a:r>
              <a:endParaRPr lang="ko-KR" altLang="en-US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364" name="Rectangle 26">
            <a:extLst>
              <a:ext uri="{FF2B5EF4-FFF2-40B4-BE49-F238E27FC236}">
                <a16:creationId xmlns:a16="http://schemas.microsoft.com/office/drawing/2014/main" id="{D87E34A9-A84E-4662-96D1-C3780220284D}"/>
              </a:ext>
            </a:extLst>
          </p:cNvPr>
          <p:cNvSpPr/>
          <p:nvPr/>
        </p:nvSpPr>
        <p:spPr>
          <a:xfrm>
            <a:off x="3302341" y="5597573"/>
            <a:ext cx="1511669" cy="400110"/>
          </a:xfrm>
          <a:prstGeom prst="rect">
            <a:avLst/>
          </a:prstGeom>
        </p:spPr>
        <p:txBody>
          <a:bodyPr wrap="square" lIns="0" anchor="ctr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bg1"/>
                </a:solidFill>
              </a:rPr>
              <a:t>Contents</a:t>
            </a:r>
            <a:endParaRPr lang="ko-KR" altLang="en-US" sz="2000" b="1" dirty="0">
              <a:solidFill>
                <a:schemeClr val="bg1"/>
              </a:solidFill>
            </a:endParaRPr>
          </a:p>
        </p:txBody>
      </p:sp>
      <p:sp>
        <p:nvSpPr>
          <p:cNvPr id="365" name="Rectangle 27">
            <a:extLst>
              <a:ext uri="{FF2B5EF4-FFF2-40B4-BE49-F238E27FC236}">
                <a16:creationId xmlns:a16="http://schemas.microsoft.com/office/drawing/2014/main" id="{E9E8CEC7-6975-44FA-9C0E-D1B5F0D1CC4B}"/>
              </a:ext>
            </a:extLst>
          </p:cNvPr>
          <p:cNvSpPr/>
          <p:nvPr/>
        </p:nvSpPr>
        <p:spPr>
          <a:xfrm>
            <a:off x="1222088" y="5597573"/>
            <a:ext cx="1511669" cy="400110"/>
          </a:xfrm>
          <a:prstGeom prst="rect">
            <a:avLst/>
          </a:prstGeom>
        </p:spPr>
        <p:txBody>
          <a:bodyPr wrap="square" lIns="0" anchor="ctr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bg1"/>
                </a:solidFill>
              </a:rPr>
              <a:t>Contents</a:t>
            </a:r>
            <a:endParaRPr lang="ko-KR" altLang="en-US" sz="2000" b="1" dirty="0">
              <a:solidFill>
                <a:schemeClr val="bg1"/>
              </a:solidFill>
            </a:endParaRPr>
          </a:p>
        </p:txBody>
      </p:sp>
      <p:sp>
        <p:nvSpPr>
          <p:cNvPr id="366" name="Rectangle 28">
            <a:extLst>
              <a:ext uri="{FF2B5EF4-FFF2-40B4-BE49-F238E27FC236}">
                <a16:creationId xmlns:a16="http://schemas.microsoft.com/office/drawing/2014/main" id="{B7A8D87B-25F8-43D9-9F9C-0C3B07B88A8D}"/>
              </a:ext>
            </a:extLst>
          </p:cNvPr>
          <p:cNvSpPr/>
          <p:nvPr/>
        </p:nvSpPr>
        <p:spPr>
          <a:xfrm>
            <a:off x="5382594" y="5597573"/>
            <a:ext cx="1511669" cy="400110"/>
          </a:xfrm>
          <a:prstGeom prst="rect">
            <a:avLst/>
          </a:prstGeom>
        </p:spPr>
        <p:txBody>
          <a:bodyPr wrap="square" lIns="0" anchor="ctr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bg1"/>
                </a:solidFill>
              </a:rPr>
              <a:t>Contents</a:t>
            </a:r>
            <a:endParaRPr lang="ko-KR" altLang="en-US" sz="2000" b="1" dirty="0">
              <a:solidFill>
                <a:schemeClr val="bg1"/>
              </a:solidFill>
            </a:endParaRPr>
          </a:p>
        </p:txBody>
      </p:sp>
      <p:sp>
        <p:nvSpPr>
          <p:cNvPr id="367" name="Rectangle 29">
            <a:extLst>
              <a:ext uri="{FF2B5EF4-FFF2-40B4-BE49-F238E27FC236}">
                <a16:creationId xmlns:a16="http://schemas.microsoft.com/office/drawing/2014/main" id="{57305916-E420-4969-B6E1-6EAA0281C635}"/>
              </a:ext>
            </a:extLst>
          </p:cNvPr>
          <p:cNvSpPr/>
          <p:nvPr/>
        </p:nvSpPr>
        <p:spPr>
          <a:xfrm>
            <a:off x="7462847" y="5597573"/>
            <a:ext cx="1511669" cy="400110"/>
          </a:xfrm>
          <a:prstGeom prst="rect">
            <a:avLst/>
          </a:prstGeom>
        </p:spPr>
        <p:txBody>
          <a:bodyPr wrap="square" lIns="0" anchor="ctr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bg1"/>
                </a:solidFill>
              </a:rPr>
              <a:t>Contents</a:t>
            </a:r>
            <a:endParaRPr lang="ko-KR" altLang="en-US" sz="2000" b="1" dirty="0">
              <a:solidFill>
                <a:schemeClr val="bg1"/>
              </a:solidFill>
            </a:endParaRPr>
          </a:p>
        </p:txBody>
      </p:sp>
      <p:sp>
        <p:nvSpPr>
          <p:cNvPr id="368" name="Rectangle 30">
            <a:extLst>
              <a:ext uri="{FF2B5EF4-FFF2-40B4-BE49-F238E27FC236}">
                <a16:creationId xmlns:a16="http://schemas.microsoft.com/office/drawing/2014/main" id="{D1EE81E9-F154-4D39-9631-9CC439BD3610}"/>
              </a:ext>
            </a:extLst>
          </p:cNvPr>
          <p:cNvSpPr/>
          <p:nvPr/>
        </p:nvSpPr>
        <p:spPr>
          <a:xfrm>
            <a:off x="9543101" y="5597573"/>
            <a:ext cx="1511669" cy="400110"/>
          </a:xfrm>
          <a:prstGeom prst="rect">
            <a:avLst/>
          </a:prstGeom>
        </p:spPr>
        <p:txBody>
          <a:bodyPr wrap="square" lIns="0" anchor="ctr">
            <a:spAutoFit/>
          </a:bodyPr>
          <a:lstStyle/>
          <a:p>
            <a:pPr algn="ctr"/>
            <a:r>
              <a:rPr lang="en-US" altLang="ko-KR" sz="2000" b="1" dirty="0"/>
              <a:t>Contents</a:t>
            </a:r>
            <a:endParaRPr lang="ko-KR" altLang="en-US" sz="2000" b="1" dirty="0"/>
          </a:p>
        </p:txBody>
      </p:sp>
      <p:grpSp>
        <p:nvGrpSpPr>
          <p:cNvPr id="369" name="그룹 368">
            <a:extLst>
              <a:ext uri="{FF2B5EF4-FFF2-40B4-BE49-F238E27FC236}">
                <a16:creationId xmlns:a16="http://schemas.microsoft.com/office/drawing/2014/main" id="{983D37AA-7AFB-42C0-B3A2-709804D74E52}"/>
              </a:ext>
            </a:extLst>
          </p:cNvPr>
          <p:cNvGrpSpPr/>
          <p:nvPr/>
        </p:nvGrpSpPr>
        <p:grpSpPr>
          <a:xfrm>
            <a:off x="859368" y="1772519"/>
            <a:ext cx="3894212" cy="1046567"/>
            <a:chOff x="677788" y="1700808"/>
            <a:chExt cx="3894212" cy="1046567"/>
          </a:xfrm>
        </p:grpSpPr>
        <p:sp>
          <p:nvSpPr>
            <p:cNvPr id="370" name="TextBox 369">
              <a:extLst>
                <a:ext uri="{FF2B5EF4-FFF2-40B4-BE49-F238E27FC236}">
                  <a16:creationId xmlns:a16="http://schemas.microsoft.com/office/drawing/2014/main" id="{BFD83763-D10D-436F-8832-C9E577EBE41F}"/>
                </a:ext>
              </a:extLst>
            </p:cNvPr>
            <p:cNvSpPr txBox="1"/>
            <p:nvPr/>
          </p:nvSpPr>
          <p:spPr>
            <a:xfrm>
              <a:off x="677788" y="1700808"/>
              <a:ext cx="3894212" cy="369332"/>
            </a:xfrm>
            <a:prstGeom prst="rect">
              <a:avLst/>
            </a:prstGeom>
            <a:noFill/>
            <a:ln w="19050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altLang="ko-KR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71" name="TextBox 370">
              <a:extLst>
                <a:ext uri="{FF2B5EF4-FFF2-40B4-BE49-F238E27FC236}">
                  <a16:creationId xmlns:a16="http://schemas.microsoft.com/office/drawing/2014/main" id="{1C5C950D-E29D-408C-AC80-7109DB453A5A}"/>
                </a:ext>
              </a:extLst>
            </p:cNvPr>
            <p:cNvSpPr txBox="1"/>
            <p:nvPr/>
          </p:nvSpPr>
          <p:spPr>
            <a:xfrm>
              <a:off x="677788" y="2101044"/>
              <a:ext cx="389421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11203</TotalTime>
  <Words>74</Words>
  <Application>Microsoft Office PowerPoint</Application>
  <PresentationFormat>와이드스크린</PresentationFormat>
  <Paragraphs>20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19</cp:revision>
  <dcterms:created xsi:type="dcterms:W3CDTF">2018-02-18T19:39:47Z</dcterms:created>
  <dcterms:modified xsi:type="dcterms:W3CDTF">2018-04-17T02:29:10Z</dcterms:modified>
</cp:coreProperties>
</file>