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1" name="Group 1">
            <a:extLst>
              <a:ext uri="{FF2B5EF4-FFF2-40B4-BE49-F238E27FC236}">
                <a16:creationId xmlns:a16="http://schemas.microsoft.com/office/drawing/2014/main" id="{17ECD72C-9E12-4760-B160-8E1DD1E0576B}"/>
              </a:ext>
            </a:extLst>
          </p:cNvPr>
          <p:cNvGrpSpPr/>
          <p:nvPr/>
        </p:nvGrpSpPr>
        <p:grpSpPr>
          <a:xfrm>
            <a:off x="5006853" y="2967356"/>
            <a:ext cx="2232000" cy="2232000"/>
            <a:chOff x="6929202" y="1639696"/>
            <a:chExt cx="2232000" cy="2232000"/>
          </a:xfrm>
        </p:grpSpPr>
        <p:sp>
          <p:nvSpPr>
            <p:cNvPr id="42" name="Oval 2">
              <a:extLst>
                <a:ext uri="{FF2B5EF4-FFF2-40B4-BE49-F238E27FC236}">
                  <a16:creationId xmlns:a16="http://schemas.microsoft.com/office/drawing/2014/main" id="{4C7347D1-C380-44CA-82A3-400E8AB014C1}"/>
                </a:ext>
              </a:extLst>
            </p:cNvPr>
            <p:cNvSpPr/>
            <p:nvPr/>
          </p:nvSpPr>
          <p:spPr>
            <a:xfrm>
              <a:off x="6929202" y="1639696"/>
              <a:ext cx="2232000" cy="2232000"/>
            </a:xfrm>
            <a:prstGeom prst="ellipse">
              <a:avLst/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Oval 3">
              <a:extLst>
                <a:ext uri="{FF2B5EF4-FFF2-40B4-BE49-F238E27FC236}">
                  <a16:creationId xmlns:a16="http://schemas.microsoft.com/office/drawing/2014/main" id="{840AD86E-C091-413F-B81A-B6E015AD5694}"/>
                </a:ext>
              </a:extLst>
            </p:cNvPr>
            <p:cNvSpPr/>
            <p:nvPr/>
          </p:nvSpPr>
          <p:spPr>
            <a:xfrm>
              <a:off x="7037202" y="1747696"/>
              <a:ext cx="2016000" cy="2016000"/>
            </a:xfrm>
            <a:prstGeom prst="ellipse">
              <a:avLst/>
            </a:prstGeom>
            <a:solidFill>
              <a:schemeClr val="bg1">
                <a:lumMod val="85000"/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4" name="Right Arrow 19">
            <a:extLst>
              <a:ext uri="{FF2B5EF4-FFF2-40B4-BE49-F238E27FC236}">
                <a16:creationId xmlns:a16="http://schemas.microsoft.com/office/drawing/2014/main" id="{821B6C78-C514-424F-B964-4666790F7933}"/>
              </a:ext>
            </a:extLst>
          </p:cNvPr>
          <p:cNvSpPr/>
          <p:nvPr/>
        </p:nvSpPr>
        <p:spPr>
          <a:xfrm>
            <a:off x="4303322" y="2097442"/>
            <a:ext cx="3592713" cy="3681835"/>
          </a:xfrm>
          <a:custGeom>
            <a:avLst/>
            <a:gdLst>
              <a:gd name="connsiteX0" fmla="*/ 1605124 w 3176186"/>
              <a:gd name="connsiteY0" fmla="*/ 1349556 h 3254975"/>
              <a:gd name="connsiteX1" fmla="*/ 1215939 w 3176186"/>
              <a:gd name="connsiteY1" fmla="*/ 1738741 h 3254975"/>
              <a:gd name="connsiteX2" fmla="*/ 1605124 w 3176186"/>
              <a:gd name="connsiteY2" fmla="*/ 2127926 h 3254975"/>
              <a:gd name="connsiteX3" fmla="*/ 1994309 w 3176186"/>
              <a:gd name="connsiteY3" fmla="*/ 1738741 h 3254975"/>
              <a:gd name="connsiteX4" fmla="*/ 1605124 w 3176186"/>
              <a:gd name="connsiteY4" fmla="*/ 1349556 h 3254975"/>
              <a:gd name="connsiteX5" fmla="*/ 1257037 w 3176186"/>
              <a:gd name="connsiteY5" fmla="*/ 0 h 3254975"/>
              <a:gd name="connsiteX6" fmla="*/ 1564306 w 3176186"/>
              <a:gd name="connsiteY6" fmla="*/ 407758 h 3254975"/>
              <a:gd name="connsiteX7" fmla="*/ 1385549 w 3176186"/>
              <a:gd name="connsiteY7" fmla="*/ 382636 h 3254975"/>
              <a:gd name="connsiteX8" fmla="*/ 1295073 w 3176186"/>
              <a:gd name="connsiteY8" fmla="*/ 1026408 h 3254975"/>
              <a:gd name="connsiteX9" fmla="*/ 1605125 w 3176186"/>
              <a:gd name="connsiteY9" fmla="*/ 960370 h 3254975"/>
              <a:gd name="connsiteX10" fmla="*/ 1682815 w 3176186"/>
              <a:gd name="connsiteY10" fmla="*/ 964293 h 3254975"/>
              <a:gd name="connsiteX11" fmla="*/ 2815159 w 3176186"/>
              <a:gd name="connsiteY11" fmla="*/ 964293 h 3254975"/>
              <a:gd name="connsiteX12" fmla="*/ 2815159 w 3176186"/>
              <a:gd name="connsiteY12" fmla="*/ 783779 h 3254975"/>
              <a:gd name="connsiteX13" fmla="*/ 3176186 w 3176186"/>
              <a:gd name="connsiteY13" fmla="*/ 1144806 h 3254975"/>
              <a:gd name="connsiteX14" fmla="*/ 2815159 w 3176186"/>
              <a:gd name="connsiteY14" fmla="*/ 1505833 h 3254975"/>
              <a:gd name="connsiteX15" fmla="*/ 2815159 w 3176186"/>
              <a:gd name="connsiteY15" fmla="*/ 1325320 h 3254975"/>
              <a:gd name="connsiteX16" fmla="*/ 2262381 w 3176186"/>
              <a:gd name="connsiteY16" fmla="*/ 1325320 h 3254975"/>
              <a:gd name="connsiteX17" fmla="*/ 2372257 w 3176186"/>
              <a:gd name="connsiteY17" fmla="*/ 1612055 h 3254975"/>
              <a:gd name="connsiteX18" fmla="*/ 2376543 w 3176186"/>
              <a:gd name="connsiteY18" fmla="*/ 1610662 h 3254975"/>
              <a:gd name="connsiteX19" fmla="*/ 2728027 w 3176186"/>
              <a:gd name="connsiteY19" fmla="*/ 2692416 h 3254975"/>
              <a:gd name="connsiteX20" fmla="*/ 2899706 w 3176186"/>
              <a:gd name="connsiteY20" fmla="*/ 2636635 h 3254975"/>
              <a:gd name="connsiteX21" fmla="*/ 2667912 w 3176186"/>
              <a:gd name="connsiteY21" fmla="*/ 3091555 h 3254975"/>
              <a:gd name="connsiteX22" fmla="*/ 2212991 w 3176186"/>
              <a:gd name="connsiteY22" fmla="*/ 2859761 h 3254975"/>
              <a:gd name="connsiteX23" fmla="*/ 2384669 w 3176186"/>
              <a:gd name="connsiteY23" fmla="*/ 2803980 h 3254975"/>
              <a:gd name="connsiteX24" fmla="*/ 2199905 w 3176186"/>
              <a:gd name="connsiteY24" fmla="*/ 2235333 h 3254975"/>
              <a:gd name="connsiteX25" fmla="*/ 1942157 w 3176186"/>
              <a:gd name="connsiteY25" fmla="*/ 2439955 h 3254975"/>
              <a:gd name="connsiteX26" fmla="*/ 1942462 w 3176186"/>
              <a:gd name="connsiteY26" fmla="*/ 2440375 h 3254975"/>
              <a:gd name="connsiteX27" fmla="*/ 1022266 w 3176186"/>
              <a:gd name="connsiteY27" fmla="*/ 3108936 h 3254975"/>
              <a:gd name="connsiteX28" fmla="*/ 1128370 w 3176186"/>
              <a:gd name="connsiteY28" fmla="*/ 3254975 h 3254975"/>
              <a:gd name="connsiteX29" fmla="*/ 624086 w 3176186"/>
              <a:gd name="connsiteY29" fmla="*/ 3175104 h 3254975"/>
              <a:gd name="connsiteX30" fmla="*/ 703957 w 3176186"/>
              <a:gd name="connsiteY30" fmla="*/ 2670821 h 3254975"/>
              <a:gd name="connsiteX31" fmla="*/ 810060 w 3176186"/>
              <a:gd name="connsiteY31" fmla="*/ 2816859 h 3254975"/>
              <a:gd name="connsiteX32" fmla="*/ 1305419 w 3176186"/>
              <a:gd name="connsiteY32" fmla="*/ 2456959 h 3254975"/>
              <a:gd name="connsiteX33" fmla="*/ 1097326 w 3176186"/>
              <a:gd name="connsiteY33" fmla="*/ 2326940 h 3254975"/>
              <a:gd name="connsiteX34" fmla="*/ 185974 w 3176186"/>
              <a:gd name="connsiteY34" fmla="*/ 1664804 h 3254975"/>
              <a:gd name="connsiteX35" fmla="*/ 79871 w 3176186"/>
              <a:gd name="connsiteY35" fmla="*/ 1810843 h 3254975"/>
              <a:gd name="connsiteX36" fmla="*/ 0 w 3176186"/>
              <a:gd name="connsiteY36" fmla="*/ 1306559 h 3254975"/>
              <a:gd name="connsiteX37" fmla="*/ 504283 w 3176186"/>
              <a:gd name="connsiteY37" fmla="*/ 1226689 h 3254975"/>
              <a:gd name="connsiteX38" fmla="*/ 398181 w 3176186"/>
              <a:gd name="connsiteY38" fmla="*/ 1372727 h 3254975"/>
              <a:gd name="connsiteX39" fmla="*/ 829415 w 3176186"/>
              <a:gd name="connsiteY39" fmla="*/ 1686037 h 3254975"/>
              <a:gd name="connsiteX40" fmla="*/ 882077 w 3176186"/>
              <a:gd name="connsiteY40" fmla="*/ 1460480 h 3254975"/>
              <a:gd name="connsiteX41" fmla="*/ 1028036 w 3176186"/>
              <a:gd name="connsiteY41" fmla="*/ 332391 h 3254975"/>
              <a:gd name="connsiteX42" fmla="*/ 849279 w 3176186"/>
              <a:gd name="connsiteY42" fmla="*/ 307268 h 3254975"/>
              <a:gd name="connsiteX43" fmla="*/ 1257037 w 3176186"/>
              <a:gd name="connsiteY43" fmla="*/ 0 h 3254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3176186" h="3254975">
                <a:moveTo>
                  <a:pt x="1605124" y="1349556"/>
                </a:moveTo>
                <a:cubicBezTo>
                  <a:pt x="1390183" y="1349556"/>
                  <a:pt x="1215939" y="1523800"/>
                  <a:pt x="1215939" y="1738741"/>
                </a:cubicBezTo>
                <a:cubicBezTo>
                  <a:pt x="1215939" y="1953682"/>
                  <a:pt x="1390183" y="2127926"/>
                  <a:pt x="1605124" y="2127926"/>
                </a:cubicBezTo>
                <a:cubicBezTo>
                  <a:pt x="1820065" y="2127926"/>
                  <a:pt x="1994309" y="1953682"/>
                  <a:pt x="1994309" y="1738741"/>
                </a:cubicBezTo>
                <a:cubicBezTo>
                  <a:pt x="1994309" y="1523800"/>
                  <a:pt x="1820065" y="1349556"/>
                  <a:pt x="1605124" y="1349556"/>
                </a:cubicBezTo>
                <a:close/>
                <a:moveTo>
                  <a:pt x="1257037" y="0"/>
                </a:moveTo>
                <a:lnTo>
                  <a:pt x="1564306" y="407758"/>
                </a:lnTo>
                <a:lnTo>
                  <a:pt x="1385549" y="382636"/>
                </a:lnTo>
                <a:lnTo>
                  <a:pt x="1295073" y="1026408"/>
                </a:lnTo>
                <a:cubicBezTo>
                  <a:pt x="1389570" y="983381"/>
                  <a:pt x="1494660" y="960370"/>
                  <a:pt x="1605125" y="960370"/>
                </a:cubicBezTo>
                <a:lnTo>
                  <a:pt x="1682815" y="964293"/>
                </a:lnTo>
                <a:lnTo>
                  <a:pt x="2815159" y="964293"/>
                </a:lnTo>
                <a:lnTo>
                  <a:pt x="2815159" y="783779"/>
                </a:lnTo>
                <a:lnTo>
                  <a:pt x="3176186" y="1144806"/>
                </a:lnTo>
                <a:lnTo>
                  <a:pt x="2815159" y="1505833"/>
                </a:lnTo>
                <a:lnTo>
                  <a:pt x="2815159" y="1325320"/>
                </a:lnTo>
                <a:lnTo>
                  <a:pt x="2262381" y="1325320"/>
                </a:lnTo>
                <a:cubicBezTo>
                  <a:pt x="2317795" y="1410538"/>
                  <a:pt x="2355974" y="1507654"/>
                  <a:pt x="2372257" y="1612055"/>
                </a:cubicBezTo>
                <a:lnTo>
                  <a:pt x="2376543" y="1610662"/>
                </a:lnTo>
                <a:lnTo>
                  <a:pt x="2728027" y="2692416"/>
                </a:lnTo>
                <a:lnTo>
                  <a:pt x="2899706" y="2636635"/>
                </a:lnTo>
                <a:lnTo>
                  <a:pt x="2667912" y="3091555"/>
                </a:lnTo>
                <a:lnTo>
                  <a:pt x="2212991" y="2859761"/>
                </a:lnTo>
                <a:lnTo>
                  <a:pt x="2384669" y="2803980"/>
                </a:lnTo>
                <a:lnTo>
                  <a:pt x="2199905" y="2235333"/>
                </a:lnTo>
                <a:cubicBezTo>
                  <a:pt x="2130386" y="2321260"/>
                  <a:pt x="2042482" y="2391310"/>
                  <a:pt x="1942157" y="2439955"/>
                </a:cubicBezTo>
                <a:lnTo>
                  <a:pt x="1942462" y="2440375"/>
                </a:lnTo>
                <a:lnTo>
                  <a:pt x="1022266" y="3108936"/>
                </a:lnTo>
                <a:lnTo>
                  <a:pt x="1128370" y="3254975"/>
                </a:lnTo>
                <a:lnTo>
                  <a:pt x="624086" y="3175104"/>
                </a:lnTo>
                <a:lnTo>
                  <a:pt x="703957" y="2670821"/>
                </a:lnTo>
                <a:lnTo>
                  <a:pt x="810060" y="2816859"/>
                </a:lnTo>
                <a:lnTo>
                  <a:pt x="1305419" y="2456959"/>
                </a:lnTo>
                <a:cubicBezTo>
                  <a:pt x="1228817" y="2425055"/>
                  <a:pt x="1158426" y="2381246"/>
                  <a:pt x="1097326" y="2326940"/>
                </a:cubicBezTo>
                <a:lnTo>
                  <a:pt x="185974" y="1664804"/>
                </a:lnTo>
                <a:lnTo>
                  <a:pt x="79871" y="1810843"/>
                </a:lnTo>
                <a:lnTo>
                  <a:pt x="0" y="1306559"/>
                </a:lnTo>
                <a:lnTo>
                  <a:pt x="504283" y="1226689"/>
                </a:lnTo>
                <a:lnTo>
                  <a:pt x="398181" y="1372727"/>
                </a:lnTo>
                <a:lnTo>
                  <a:pt x="829415" y="1686037"/>
                </a:lnTo>
                <a:cubicBezTo>
                  <a:pt x="834556" y="1606591"/>
                  <a:pt x="851648" y="1530410"/>
                  <a:pt x="882077" y="1460480"/>
                </a:cubicBezTo>
                <a:lnTo>
                  <a:pt x="1028036" y="332391"/>
                </a:lnTo>
                <a:lnTo>
                  <a:pt x="849279" y="307268"/>
                </a:lnTo>
                <a:lnTo>
                  <a:pt x="125703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CFEA872-6A70-4A72-8543-91EC9C033586}"/>
              </a:ext>
            </a:extLst>
          </p:cNvPr>
          <p:cNvSpPr txBox="1"/>
          <p:nvPr/>
        </p:nvSpPr>
        <p:spPr>
          <a:xfrm>
            <a:off x="5680254" y="3793897"/>
            <a:ext cx="85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Group 10">
            <a:extLst>
              <a:ext uri="{FF2B5EF4-FFF2-40B4-BE49-F238E27FC236}">
                <a16:creationId xmlns:a16="http://schemas.microsoft.com/office/drawing/2014/main" id="{531FD92D-7F7D-43EF-8D88-25186A3CBA03}"/>
              </a:ext>
            </a:extLst>
          </p:cNvPr>
          <p:cNvGrpSpPr/>
          <p:nvPr/>
        </p:nvGrpSpPr>
        <p:grpSpPr>
          <a:xfrm>
            <a:off x="1441881" y="5230052"/>
            <a:ext cx="3316459" cy="871880"/>
            <a:chOff x="80902" y="1114177"/>
            <a:chExt cx="3303444" cy="871880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EFBD463-EC0E-4BD4-988B-9044E244A23D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2D21B7F6-C8C7-4ECC-98F9-2EDF14F59919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13">
            <a:extLst>
              <a:ext uri="{FF2B5EF4-FFF2-40B4-BE49-F238E27FC236}">
                <a16:creationId xmlns:a16="http://schemas.microsoft.com/office/drawing/2014/main" id="{1152971F-FC1F-4739-B53E-FD8613CF295B}"/>
              </a:ext>
            </a:extLst>
          </p:cNvPr>
          <p:cNvGrpSpPr/>
          <p:nvPr/>
        </p:nvGrpSpPr>
        <p:grpSpPr>
          <a:xfrm>
            <a:off x="773722" y="3131579"/>
            <a:ext cx="3316459" cy="871880"/>
            <a:chOff x="80902" y="1114177"/>
            <a:chExt cx="3303444" cy="871880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4704421-A234-4250-A9B9-F90D2985F309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3DA7AE4-90B3-423C-90AF-19D69DEF658D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2" name="Group 16">
            <a:extLst>
              <a:ext uri="{FF2B5EF4-FFF2-40B4-BE49-F238E27FC236}">
                <a16:creationId xmlns:a16="http://schemas.microsoft.com/office/drawing/2014/main" id="{81166D1C-57B4-4865-A093-F11262FB408D}"/>
              </a:ext>
            </a:extLst>
          </p:cNvPr>
          <p:cNvGrpSpPr/>
          <p:nvPr/>
        </p:nvGrpSpPr>
        <p:grpSpPr>
          <a:xfrm>
            <a:off x="6178360" y="1753846"/>
            <a:ext cx="3304398" cy="871880"/>
            <a:chOff x="80902" y="1114177"/>
            <a:chExt cx="3303444" cy="87188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264059F-CC08-49AB-8766-84B2DA2E68AD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F9F15C95-7C68-454F-B320-A0F781B7006A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19">
            <a:extLst>
              <a:ext uri="{FF2B5EF4-FFF2-40B4-BE49-F238E27FC236}">
                <a16:creationId xmlns:a16="http://schemas.microsoft.com/office/drawing/2014/main" id="{26851AFA-EC03-4D65-A632-9C3C51F3B2B0}"/>
              </a:ext>
            </a:extLst>
          </p:cNvPr>
          <p:cNvGrpSpPr/>
          <p:nvPr/>
        </p:nvGrpSpPr>
        <p:grpSpPr>
          <a:xfrm>
            <a:off x="8098499" y="2971116"/>
            <a:ext cx="3304398" cy="871880"/>
            <a:chOff x="80902" y="1114177"/>
            <a:chExt cx="3303444" cy="871880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E8FF02E-B8DF-4390-BBD9-F109E8AC161E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071F0A9-8CE2-46FB-87D7-D63FE8A8A7CE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22">
            <a:extLst>
              <a:ext uri="{FF2B5EF4-FFF2-40B4-BE49-F238E27FC236}">
                <a16:creationId xmlns:a16="http://schemas.microsoft.com/office/drawing/2014/main" id="{56CBFAD1-E902-4E30-91A1-6586DA90DFC4}"/>
              </a:ext>
            </a:extLst>
          </p:cNvPr>
          <p:cNvGrpSpPr/>
          <p:nvPr/>
        </p:nvGrpSpPr>
        <p:grpSpPr>
          <a:xfrm>
            <a:off x="7570206" y="5230052"/>
            <a:ext cx="3304398" cy="871880"/>
            <a:chOff x="80902" y="1114177"/>
            <a:chExt cx="3303444" cy="871880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73C24BA-B315-438D-A183-CD6286EB0D6C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D9BD9594-1A2A-450D-93F0-9DCE4CB62606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3" name="Rectangle 130">
            <a:extLst>
              <a:ext uri="{FF2B5EF4-FFF2-40B4-BE49-F238E27FC236}">
                <a16:creationId xmlns:a16="http://schemas.microsoft.com/office/drawing/2014/main" id="{D11DEF83-9220-4C8D-A3D3-FBEF99D06E79}"/>
              </a:ext>
            </a:extLst>
          </p:cNvPr>
          <p:cNvSpPr/>
          <p:nvPr/>
        </p:nvSpPr>
        <p:spPr>
          <a:xfrm>
            <a:off x="5283091" y="5292944"/>
            <a:ext cx="244706" cy="245817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9D537430-B0CF-46B4-9907-A34AE86DF84E}"/>
              </a:ext>
            </a:extLst>
          </p:cNvPr>
          <p:cNvSpPr/>
          <p:nvPr/>
        </p:nvSpPr>
        <p:spPr>
          <a:xfrm>
            <a:off x="7062091" y="5034899"/>
            <a:ext cx="258465" cy="25804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A7A442C-CCF4-4504-AF49-750B5F59E8CE}"/>
              </a:ext>
            </a:extLst>
          </p:cNvPr>
          <p:cNvSpPr/>
          <p:nvPr/>
        </p:nvSpPr>
        <p:spPr>
          <a:xfrm>
            <a:off x="7296213" y="3297133"/>
            <a:ext cx="273993" cy="18007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6" name="Round Same Side Corner Rectangle 36">
            <a:extLst>
              <a:ext uri="{FF2B5EF4-FFF2-40B4-BE49-F238E27FC236}">
                <a16:creationId xmlns:a16="http://schemas.microsoft.com/office/drawing/2014/main" id="{1A0C7133-00E4-4990-ADD2-92668E94DE8D}"/>
              </a:ext>
            </a:extLst>
          </p:cNvPr>
          <p:cNvSpPr>
            <a:spLocks noChangeAspect="1"/>
          </p:cNvSpPr>
          <p:nvPr/>
        </p:nvSpPr>
        <p:spPr>
          <a:xfrm>
            <a:off x="5533811" y="2386606"/>
            <a:ext cx="275302" cy="217658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" name="Oval 21">
            <a:extLst>
              <a:ext uri="{FF2B5EF4-FFF2-40B4-BE49-F238E27FC236}">
                <a16:creationId xmlns:a16="http://schemas.microsoft.com/office/drawing/2014/main" id="{8EDBBC87-51F0-465A-8B20-A4428DB97717}"/>
              </a:ext>
            </a:extLst>
          </p:cNvPr>
          <p:cNvSpPr>
            <a:spLocks noChangeAspect="1"/>
          </p:cNvSpPr>
          <p:nvPr/>
        </p:nvSpPr>
        <p:spPr>
          <a:xfrm>
            <a:off x="4521007" y="3685173"/>
            <a:ext cx="265503" cy="26772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143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2018-04-13T02:11:38Z</dcterms:modified>
</cp:coreProperties>
</file>