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484" name="Straight Connector 31">
            <a:extLst>
              <a:ext uri="{FF2B5EF4-FFF2-40B4-BE49-F238E27FC236}">
                <a16:creationId xmlns:a16="http://schemas.microsoft.com/office/drawing/2014/main" id="{AAA13D0A-8A33-4368-A8D5-32F835B7A938}"/>
              </a:ext>
            </a:extLst>
          </p:cNvPr>
          <p:cNvCxnSpPr>
            <a:cxnSpLocks/>
          </p:cNvCxnSpPr>
          <p:nvPr/>
        </p:nvCxnSpPr>
        <p:spPr>
          <a:xfrm>
            <a:off x="870438" y="3977811"/>
            <a:ext cx="10524393" cy="0"/>
          </a:xfrm>
          <a:prstGeom prst="line">
            <a:avLst/>
          </a:prstGeom>
          <a:ln w="50800">
            <a:solidFill>
              <a:schemeClr val="accent6"/>
            </a:solidFill>
            <a:prstDash val="sysDot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5" name="Teardrop 32">
            <a:extLst>
              <a:ext uri="{FF2B5EF4-FFF2-40B4-BE49-F238E27FC236}">
                <a16:creationId xmlns:a16="http://schemas.microsoft.com/office/drawing/2014/main" id="{7D0ABE79-C053-41A4-8052-2B88AF64D351}"/>
              </a:ext>
            </a:extLst>
          </p:cNvPr>
          <p:cNvSpPr/>
          <p:nvPr/>
        </p:nvSpPr>
        <p:spPr>
          <a:xfrm rot="8100000">
            <a:off x="1303582" y="3443179"/>
            <a:ext cx="1069264" cy="1069264"/>
          </a:xfrm>
          <a:prstGeom prst="teardrop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486" name="Teardrop 33">
            <a:extLst>
              <a:ext uri="{FF2B5EF4-FFF2-40B4-BE49-F238E27FC236}">
                <a16:creationId xmlns:a16="http://schemas.microsoft.com/office/drawing/2014/main" id="{C32E71C1-A5D6-4A3E-B96F-43D209A8C434}"/>
              </a:ext>
            </a:extLst>
          </p:cNvPr>
          <p:cNvSpPr/>
          <p:nvPr/>
        </p:nvSpPr>
        <p:spPr>
          <a:xfrm rot="8100000">
            <a:off x="5557570" y="3443179"/>
            <a:ext cx="1069264" cy="1069264"/>
          </a:xfrm>
          <a:prstGeom prst="teardrop">
            <a:avLst/>
          </a:prstGeom>
          <a:solidFill>
            <a:schemeClr val="accent3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487" name="Teardrop 34">
            <a:extLst>
              <a:ext uri="{FF2B5EF4-FFF2-40B4-BE49-F238E27FC236}">
                <a16:creationId xmlns:a16="http://schemas.microsoft.com/office/drawing/2014/main" id="{22371A52-01F3-4E5E-8292-05C2ECB68B50}"/>
              </a:ext>
            </a:extLst>
          </p:cNvPr>
          <p:cNvSpPr/>
          <p:nvPr/>
        </p:nvSpPr>
        <p:spPr>
          <a:xfrm rot="8100000">
            <a:off x="9811559" y="3443179"/>
            <a:ext cx="1069264" cy="1069264"/>
          </a:xfrm>
          <a:prstGeom prst="teardrop">
            <a:avLst/>
          </a:prstGeom>
          <a:solidFill>
            <a:schemeClr val="accent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488" name="Teardrop 35">
            <a:extLst>
              <a:ext uri="{FF2B5EF4-FFF2-40B4-BE49-F238E27FC236}">
                <a16:creationId xmlns:a16="http://schemas.microsoft.com/office/drawing/2014/main" id="{B0839787-ACB8-4835-B4FD-D017F901B52C}"/>
              </a:ext>
            </a:extLst>
          </p:cNvPr>
          <p:cNvSpPr/>
          <p:nvPr/>
        </p:nvSpPr>
        <p:spPr>
          <a:xfrm rot="18900000">
            <a:off x="3430576" y="3443179"/>
            <a:ext cx="1069264" cy="1069264"/>
          </a:xfrm>
          <a:prstGeom prst="teardrop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489" name="Teardrop 36">
            <a:extLst>
              <a:ext uri="{FF2B5EF4-FFF2-40B4-BE49-F238E27FC236}">
                <a16:creationId xmlns:a16="http://schemas.microsoft.com/office/drawing/2014/main" id="{92A8AAFA-6B55-43A0-81BA-31359597F7A3}"/>
              </a:ext>
            </a:extLst>
          </p:cNvPr>
          <p:cNvSpPr/>
          <p:nvPr/>
        </p:nvSpPr>
        <p:spPr>
          <a:xfrm rot="18900000">
            <a:off x="7684564" y="3443179"/>
            <a:ext cx="1069264" cy="1069264"/>
          </a:xfrm>
          <a:prstGeom prst="teardrop">
            <a:avLst/>
          </a:prstGeom>
          <a:solidFill>
            <a:schemeClr val="accent4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E585E7F2-3E24-41A0-BF5C-63F0CAAD2383}"/>
              </a:ext>
            </a:extLst>
          </p:cNvPr>
          <p:cNvSpPr txBox="1"/>
          <p:nvPr/>
        </p:nvSpPr>
        <p:spPr>
          <a:xfrm>
            <a:off x="9943556" y="3794363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1" name="TextBox 490">
            <a:extLst>
              <a:ext uri="{FF2B5EF4-FFF2-40B4-BE49-F238E27FC236}">
                <a16:creationId xmlns:a16="http://schemas.microsoft.com/office/drawing/2014/main" id="{C402EA4E-DA34-41FA-991D-C14BF94941D1}"/>
              </a:ext>
            </a:extLst>
          </p:cNvPr>
          <p:cNvSpPr txBox="1"/>
          <p:nvPr/>
        </p:nvSpPr>
        <p:spPr>
          <a:xfrm>
            <a:off x="7815224" y="3794363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2" name="TextBox 491">
            <a:extLst>
              <a:ext uri="{FF2B5EF4-FFF2-40B4-BE49-F238E27FC236}">
                <a16:creationId xmlns:a16="http://schemas.microsoft.com/office/drawing/2014/main" id="{3295AB31-F5C0-44A3-8107-4A4740CB7030}"/>
              </a:ext>
            </a:extLst>
          </p:cNvPr>
          <p:cNvSpPr txBox="1"/>
          <p:nvPr/>
        </p:nvSpPr>
        <p:spPr>
          <a:xfrm>
            <a:off x="5686892" y="3794363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2FC2881E-2E7B-48BC-A724-3BC575AED20F}"/>
              </a:ext>
            </a:extLst>
          </p:cNvPr>
          <p:cNvSpPr txBox="1"/>
          <p:nvPr/>
        </p:nvSpPr>
        <p:spPr>
          <a:xfrm>
            <a:off x="3558561" y="3794363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AB915A2C-D94C-48AB-9CE7-00BD7813DC17}"/>
              </a:ext>
            </a:extLst>
          </p:cNvPr>
          <p:cNvSpPr txBox="1"/>
          <p:nvPr/>
        </p:nvSpPr>
        <p:spPr>
          <a:xfrm>
            <a:off x="1430230" y="3794363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95" name="Group 4">
            <a:extLst>
              <a:ext uri="{FF2B5EF4-FFF2-40B4-BE49-F238E27FC236}">
                <a16:creationId xmlns:a16="http://schemas.microsoft.com/office/drawing/2014/main" id="{64C3878F-591C-44CC-A2BA-4C8687012C9C}"/>
              </a:ext>
            </a:extLst>
          </p:cNvPr>
          <p:cNvGrpSpPr/>
          <p:nvPr/>
        </p:nvGrpSpPr>
        <p:grpSpPr>
          <a:xfrm>
            <a:off x="982365" y="5014861"/>
            <a:ext cx="1720804" cy="1291629"/>
            <a:chOff x="618948" y="4942510"/>
            <a:chExt cx="1720804" cy="1291629"/>
          </a:xfrm>
        </p:grpSpPr>
        <p:sp>
          <p:nvSpPr>
            <p:cNvPr id="496" name="TextBox 495">
              <a:extLst>
                <a:ext uri="{FF2B5EF4-FFF2-40B4-BE49-F238E27FC236}">
                  <a16:creationId xmlns:a16="http://schemas.microsoft.com/office/drawing/2014/main" id="{DB63FC20-FECE-4592-868D-8D4741340812}"/>
                </a:ext>
              </a:extLst>
            </p:cNvPr>
            <p:cNvSpPr txBox="1"/>
            <p:nvPr/>
          </p:nvSpPr>
          <p:spPr>
            <a:xfrm>
              <a:off x="618948" y="4942510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7" name="TextBox 496">
              <a:extLst>
                <a:ext uri="{FF2B5EF4-FFF2-40B4-BE49-F238E27FC236}">
                  <a16:creationId xmlns:a16="http://schemas.microsoft.com/office/drawing/2014/main" id="{DD38356B-ECBC-462E-8905-DB1BD1E9C3D7}"/>
                </a:ext>
              </a:extLst>
            </p:cNvPr>
            <p:cNvSpPr txBox="1"/>
            <p:nvPr/>
          </p:nvSpPr>
          <p:spPr>
            <a:xfrm>
              <a:off x="618949" y="5218476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8" name="Group 5">
            <a:extLst>
              <a:ext uri="{FF2B5EF4-FFF2-40B4-BE49-F238E27FC236}">
                <a16:creationId xmlns:a16="http://schemas.microsoft.com/office/drawing/2014/main" id="{B2255DEF-8A54-49B8-A2E6-75F9AEB54EB4}"/>
              </a:ext>
            </a:extLst>
          </p:cNvPr>
          <p:cNvGrpSpPr/>
          <p:nvPr/>
        </p:nvGrpSpPr>
        <p:grpSpPr>
          <a:xfrm>
            <a:off x="5235685" y="5032458"/>
            <a:ext cx="1720804" cy="1277204"/>
            <a:chOff x="3764440" y="4960108"/>
            <a:chExt cx="1720804" cy="1277204"/>
          </a:xfrm>
        </p:grpSpPr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A7B5B319-D23B-4C3B-9413-B5106A5F77D1}"/>
                </a:ext>
              </a:extLst>
            </p:cNvPr>
            <p:cNvSpPr txBox="1"/>
            <p:nvPr/>
          </p:nvSpPr>
          <p:spPr>
            <a:xfrm>
              <a:off x="3764440" y="4960108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0" name="TextBox 499">
              <a:extLst>
                <a:ext uri="{FF2B5EF4-FFF2-40B4-BE49-F238E27FC236}">
                  <a16:creationId xmlns:a16="http://schemas.microsoft.com/office/drawing/2014/main" id="{79195025-5AF8-4251-8508-E48564E5CB35}"/>
                </a:ext>
              </a:extLst>
            </p:cNvPr>
            <p:cNvSpPr txBox="1"/>
            <p:nvPr/>
          </p:nvSpPr>
          <p:spPr>
            <a:xfrm>
              <a:off x="3764441" y="5221649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1" name="Group 7">
            <a:extLst>
              <a:ext uri="{FF2B5EF4-FFF2-40B4-BE49-F238E27FC236}">
                <a16:creationId xmlns:a16="http://schemas.microsoft.com/office/drawing/2014/main" id="{549C1FBE-18C5-4AA6-AC6A-5DF8FCEE27BC}"/>
              </a:ext>
            </a:extLst>
          </p:cNvPr>
          <p:cNvGrpSpPr/>
          <p:nvPr/>
        </p:nvGrpSpPr>
        <p:grpSpPr>
          <a:xfrm>
            <a:off x="9489007" y="5013587"/>
            <a:ext cx="1720804" cy="1291629"/>
            <a:chOff x="6909932" y="4941236"/>
            <a:chExt cx="1720804" cy="1291629"/>
          </a:xfrm>
        </p:grpSpPr>
        <p:sp>
          <p:nvSpPr>
            <p:cNvPr id="502" name="TextBox 501">
              <a:extLst>
                <a:ext uri="{FF2B5EF4-FFF2-40B4-BE49-F238E27FC236}">
                  <a16:creationId xmlns:a16="http://schemas.microsoft.com/office/drawing/2014/main" id="{A4409074-753F-43F5-87FD-487D6C2FCA08}"/>
                </a:ext>
              </a:extLst>
            </p:cNvPr>
            <p:cNvSpPr txBox="1"/>
            <p:nvPr/>
          </p:nvSpPr>
          <p:spPr>
            <a:xfrm>
              <a:off x="6909932" y="4941236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3" name="TextBox 502">
              <a:extLst>
                <a:ext uri="{FF2B5EF4-FFF2-40B4-BE49-F238E27FC236}">
                  <a16:creationId xmlns:a16="http://schemas.microsoft.com/office/drawing/2014/main" id="{0939C269-AC4C-425E-A0A6-6504DEDCA3F2}"/>
                </a:ext>
              </a:extLst>
            </p:cNvPr>
            <p:cNvSpPr txBox="1"/>
            <p:nvPr/>
          </p:nvSpPr>
          <p:spPr>
            <a:xfrm>
              <a:off x="6909933" y="5217202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4" name="Group 2">
            <a:extLst>
              <a:ext uri="{FF2B5EF4-FFF2-40B4-BE49-F238E27FC236}">
                <a16:creationId xmlns:a16="http://schemas.microsoft.com/office/drawing/2014/main" id="{0A11E55D-3243-4703-BD86-791FDC80E213}"/>
              </a:ext>
            </a:extLst>
          </p:cNvPr>
          <p:cNvGrpSpPr/>
          <p:nvPr/>
        </p:nvGrpSpPr>
        <p:grpSpPr>
          <a:xfrm>
            <a:off x="3109025" y="1705598"/>
            <a:ext cx="1720804" cy="1291629"/>
            <a:chOff x="2188416" y="1633247"/>
            <a:chExt cx="1720804" cy="1291629"/>
          </a:xfrm>
        </p:grpSpPr>
        <p:sp>
          <p:nvSpPr>
            <p:cNvPr id="505" name="TextBox 504">
              <a:extLst>
                <a:ext uri="{FF2B5EF4-FFF2-40B4-BE49-F238E27FC236}">
                  <a16:creationId xmlns:a16="http://schemas.microsoft.com/office/drawing/2014/main" id="{C523903C-2CA7-4FB8-BCE1-9C4C653217D3}"/>
                </a:ext>
              </a:extLst>
            </p:cNvPr>
            <p:cNvSpPr txBox="1"/>
            <p:nvPr/>
          </p:nvSpPr>
          <p:spPr>
            <a:xfrm>
              <a:off x="2188416" y="1633247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6" name="TextBox 505">
              <a:extLst>
                <a:ext uri="{FF2B5EF4-FFF2-40B4-BE49-F238E27FC236}">
                  <a16:creationId xmlns:a16="http://schemas.microsoft.com/office/drawing/2014/main" id="{2EBBCD22-BD84-4812-AA43-9B336DF4D68C}"/>
                </a:ext>
              </a:extLst>
            </p:cNvPr>
            <p:cNvSpPr txBox="1"/>
            <p:nvPr/>
          </p:nvSpPr>
          <p:spPr>
            <a:xfrm>
              <a:off x="2188417" y="1909213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7" name="Group 3">
            <a:extLst>
              <a:ext uri="{FF2B5EF4-FFF2-40B4-BE49-F238E27FC236}">
                <a16:creationId xmlns:a16="http://schemas.microsoft.com/office/drawing/2014/main" id="{0D8DA385-5EC6-4BED-8D0D-00A98F9F7DD4}"/>
              </a:ext>
            </a:extLst>
          </p:cNvPr>
          <p:cNvGrpSpPr/>
          <p:nvPr/>
        </p:nvGrpSpPr>
        <p:grpSpPr>
          <a:xfrm>
            <a:off x="7362346" y="1701151"/>
            <a:ext cx="1720804" cy="1291629"/>
            <a:chOff x="5333908" y="1628800"/>
            <a:chExt cx="1720804" cy="1291629"/>
          </a:xfrm>
        </p:grpSpPr>
        <p:sp>
          <p:nvSpPr>
            <p:cNvPr id="508" name="TextBox 507">
              <a:extLst>
                <a:ext uri="{FF2B5EF4-FFF2-40B4-BE49-F238E27FC236}">
                  <a16:creationId xmlns:a16="http://schemas.microsoft.com/office/drawing/2014/main" id="{BDB22152-65A1-43A5-8AE9-F8BA0D38029E}"/>
                </a:ext>
              </a:extLst>
            </p:cNvPr>
            <p:cNvSpPr txBox="1"/>
            <p:nvPr/>
          </p:nvSpPr>
          <p:spPr>
            <a:xfrm>
              <a:off x="5333908" y="1628800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9" name="TextBox 508">
              <a:extLst>
                <a:ext uri="{FF2B5EF4-FFF2-40B4-BE49-F238E27FC236}">
                  <a16:creationId xmlns:a16="http://schemas.microsoft.com/office/drawing/2014/main" id="{A19A6273-858C-45A8-B67A-4484DE82461C}"/>
                </a:ext>
              </a:extLst>
            </p:cNvPr>
            <p:cNvSpPr txBox="1"/>
            <p:nvPr/>
          </p:nvSpPr>
          <p:spPr>
            <a:xfrm>
              <a:off x="5333909" y="1904766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11208</TotalTime>
  <Words>120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2018-04-17T02:34:20Z</dcterms:modified>
</cp:coreProperties>
</file>