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9" name="Group 58">
            <a:extLst>
              <a:ext uri="{FF2B5EF4-FFF2-40B4-BE49-F238E27FC236}">
                <a16:creationId xmlns:a16="http://schemas.microsoft.com/office/drawing/2014/main" id="{6185730A-7337-4490-AC1C-A10631D7F548}"/>
              </a:ext>
            </a:extLst>
          </p:cNvPr>
          <p:cNvGrpSpPr/>
          <p:nvPr/>
        </p:nvGrpSpPr>
        <p:grpSpPr>
          <a:xfrm>
            <a:off x="915586" y="1321805"/>
            <a:ext cx="10335499" cy="5105939"/>
            <a:chOff x="-608414" y="1321805"/>
            <a:chExt cx="10335499" cy="5105939"/>
          </a:xfrm>
        </p:grpSpPr>
        <p:sp>
          <p:nvSpPr>
            <p:cNvPr id="230" name="Freeform 57">
              <a:extLst>
                <a:ext uri="{FF2B5EF4-FFF2-40B4-BE49-F238E27FC236}">
                  <a16:creationId xmlns:a16="http://schemas.microsoft.com/office/drawing/2014/main" id="{883B7585-17B3-4BD2-B7B7-FB3CEA1960AA}"/>
                </a:ext>
              </a:extLst>
            </p:cNvPr>
            <p:cNvSpPr/>
            <p:nvPr/>
          </p:nvSpPr>
          <p:spPr>
            <a:xfrm>
              <a:off x="-608414" y="1321805"/>
              <a:ext cx="10335499" cy="5105939"/>
            </a:xfrm>
            <a:custGeom>
              <a:avLst/>
              <a:gdLst>
                <a:gd name="connsiteX0" fmla="*/ 0 w 9154885"/>
                <a:gd name="connsiteY0" fmla="*/ 4191000 h 4191000"/>
                <a:gd name="connsiteX1" fmla="*/ 5791200 w 9154885"/>
                <a:gd name="connsiteY1" fmla="*/ 2253342 h 4191000"/>
                <a:gd name="connsiteX2" fmla="*/ 3744685 w 9154885"/>
                <a:gd name="connsiteY2" fmla="*/ 1371600 h 4191000"/>
                <a:gd name="connsiteX3" fmla="*/ 9154885 w 9154885"/>
                <a:gd name="connsiteY3" fmla="*/ 0 h 4191000"/>
                <a:gd name="connsiteX0" fmla="*/ 0 w 9154885"/>
                <a:gd name="connsiteY0" fmla="*/ 4191000 h 4191000"/>
                <a:gd name="connsiteX1" fmla="*/ 5791200 w 9154885"/>
                <a:gd name="connsiteY1" fmla="*/ 2253342 h 4191000"/>
                <a:gd name="connsiteX2" fmla="*/ 3733800 w 9154885"/>
                <a:gd name="connsiteY2" fmla="*/ 1153886 h 4191000"/>
                <a:gd name="connsiteX3" fmla="*/ 9154885 w 9154885"/>
                <a:gd name="connsiteY3" fmla="*/ 0 h 4191000"/>
                <a:gd name="connsiteX0" fmla="*/ 0 w 9154885"/>
                <a:gd name="connsiteY0" fmla="*/ 4191000 h 4191000"/>
                <a:gd name="connsiteX1" fmla="*/ 5442857 w 9154885"/>
                <a:gd name="connsiteY1" fmla="*/ 2427514 h 4191000"/>
                <a:gd name="connsiteX2" fmla="*/ 3733800 w 9154885"/>
                <a:gd name="connsiteY2" fmla="*/ 1153886 h 4191000"/>
                <a:gd name="connsiteX3" fmla="*/ 9154885 w 9154885"/>
                <a:gd name="connsiteY3" fmla="*/ 0 h 4191000"/>
                <a:gd name="connsiteX0" fmla="*/ 0 w 9154885"/>
                <a:gd name="connsiteY0" fmla="*/ 4191000 h 4191000"/>
                <a:gd name="connsiteX1" fmla="*/ 5442857 w 9154885"/>
                <a:gd name="connsiteY1" fmla="*/ 2427514 h 4191000"/>
                <a:gd name="connsiteX2" fmla="*/ 4278086 w 9154885"/>
                <a:gd name="connsiteY2" fmla="*/ 827315 h 4191000"/>
                <a:gd name="connsiteX3" fmla="*/ 9154885 w 9154885"/>
                <a:gd name="connsiteY3" fmla="*/ 0 h 4191000"/>
                <a:gd name="connsiteX0" fmla="*/ 0 w 9187542"/>
                <a:gd name="connsiteY0" fmla="*/ 4735286 h 4735286"/>
                <a:gd name="connsiteX1" fmla="*/ 5442857 w 9187542"/>
                <a:gd name="connsiteY1" fmla="*/ 2971800 h 4735286"/>
                <a:gd name="connsiteX2" fmla="*/ 4278086 w 9187542"/>
                <a:gd name="connsiteY2" fmla="*/ 1371601 h 4735286"/>
                <a:gd name="connsiteX3" fmla="*/ 9187542 w 9187542"/>
                <a:gd name="connsiteY3" fmla="*/ 0 h 4735286"/>
                <a:gd name="connsiteX0" fmla="*/ 0 w 9187542"/>
                <a:gd name="connsiteY0" fmla="*/ 4735286 h 4735286"/>
                <a:gd name="connsiteX1" fmla="*/ 5323114 w 9187542"/>
                <a:gd name="connsiteY1" fmla="*/ 2764971 h 4735286"/>
                <a:gd name="connsiteX2" fmla="*/ 4278086 w 9187542"/>
                <a:gd name="connsiteY2" fmla="*/ 1371601 h 4735286"/>
                <a:gd name="connsiteX3" fmla="*/ 9187542 w 9187542"/>
                <a:gd name="connsiteY3" fmla="*/ 0 h 4735286"/>
                <a:gd name="connsiteX0" fmla="*/ 0 w 9176656"/>
                <a:gd name="connsiteY0" fmla="*/ 5105400 h 5105400"/>
                <a:gd name="connsiteX1" fmla="*/ 5312228 w 9176656"/>
                <a:gd name="connsiteY1" fmla="*/ 2764971 h 5105400"/>
                <a:gd name="connsiteX2" fmla="*/ 4267200 w 9176656"/>
                <a:gd name="connsiteY2" fmla="*/ 1371601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12228 w 9176656"/>
                <a:gd name="connsiteY1" fmla="*/ 2764971 h 5105400"/>
                <a:gd name="connsiteX2" fmla="*/ 4240040 w 9176656"/>
                <a:gd name="connsiteY2" fmla="*/ 1551577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240040 w 9176656"/>
                <a:gd name="connsiteY2" fmla="*/ 1551577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176656"/>
                <a:gd name="connsiteY0" fmla="*/ 5105400 h 5105400"/>
                <a:gd name="connsiteX1" fmla="*/ 5393709 w 9176656"/>
                <a:gd name="connsiteY1" fmla="*/ 2878640 h 5105400"/>
                <a:gd name="connsiteX2" fmla="*/ 4185720 w 9176656"/>
                <a:gd name="connsiteY2" fmla="*/ 1523160 h 5105400"/>
                <a:gd name="connsiteX3" fmla="*/ 9176656 w 9176656"/>
                <a:gd name="connsiteY3" fmla="*/ 0 h 5105400"/>
                <a:gd name="connsiteX0" fmla="*/ 0 w 9774185"/>
                <a:gd name="connsiteY0" fmla="*/ 5247486 h 5247486"/>
                <a:gd name="connsiteX1" fmla="*/ 5991238 w 9774185"/>
                <a:gd name="connsiteY1" fmla="*/ 2878640 h 5247486"/>
                <a:gd name="connsiteX2" fmla="*/ 4783249 w 9774185"/>
                <a:gd name="connsiteY2" fmla="*/ 1523160 h 5247486"/>
                <a:gd name="connsiteX3" fmla="*/ 9774185 w 9774185"/>
                <a:gd name="connsiteY3" fmla="*/ 0 h 5247486"/>
                <a:gd name="connsiteX0" fmla="*/ 0 w 9774185"/>
                <a:gd name="connsiteY0" fmla="*/ 5247486 h 5247486"/>
                <a:gd name="connsiteX1" fmla="*/ 5991238 w 9774185"/>
                <a:gd name="connsiteY1" fmla="*/ 2878640 h 5247486"/>
                <a:gd name="connsiteX2" fmla="*/ 4783249 w 9774185"/>
                <a:gd name="connsiteY2" fmla="*/ 1523160 h 5247486"/>
                <a:gd name="connsiteX3" fmla="*/ 9774185 w 9774185"/>
                <a:gd name="connsiteY3" fmla="*/ 0 h 5247486"/>
                <a:gd name="connsiteX0" fmla="*/ 0 w 10335499"/>
                <a:gd name="connsiteY0" fmla="*/ 5342210 h 5342210"/>
                <a:gd name="connsiteX1" fmla="*/ 5991238 w 10335499"/>
                <a:gd name="connsiteY1" fmla="*/ 2973364 h 5342210"/>
                <a:gd name="connsiteX2" fmla="*/ 4783249 w 10335499"/>
                <a:gd name="connsiteY2" fmla="*/ 1617884 h 5342210"/>
                <a:gd name="connsiteX3" fmla="*/ 10335499 w 10335499"/>
                <a:gd name="connsiteY3" fmla="*/ 0 h 5342210"/>
                <a:gd name="connsiteX0" fmla="*/ 0 w 10335499"/>
                <a:gd name="connsiteY0" fmla="*/ 5342210 h 5342210"/>
                <a:gd name="connsiteX1" fmla="*/ 5991238 w 10335499"/>
                <a:gd name="connsiteY1" fmla="*/ 2973364 h 5342210"/>
                <a:gd name="connsiteX2" fmla="*/ 4783249 w 10335499"/>
                <a:gd name="connsiteY2" fmla="*/ 1617884 h 5342210"/>
                <a:gd name="connsiteX3" fmla="*/ 10335499 w 10335499"/>
                <a:gd name="connsiteY3" fmla="*/ 0 h 5342210"/>
                <a:gd name="connsiteX0" fmla="*/ 0 w 10335499"/>
                <a:gd name="connsiteY0" fmla="*/ 5342210 h 5342210"/>
                <a:gd name="connsiteX1" fmla="*/ 5991238 w 10335499"/>
                <a:gd name="connsiteY1" fmla="*/ 2973364 h 5342210"/>
                <a:gd name="connsiteX2" fmla="*/ 4783249 w 10335499"/>
                <a:gd name="connsiteY2" fmla="*/ 1617884 h 5342210"/>
                <a:gd name="connsiteX3" fmla="*/ 10335499 w 10335499"/>
                <a:gd name="connsiteY3" fmla="*/ 0 h 5342210"/>
                <a:gd name="connsiteX0" fmla="*/ 0 w 10335499"/>
                <a:gd name="connsiteY0" fmla="*/ 5342210 h 5342210"/>
                <a:gd name="connsiteX1" fmla="*/ 5991238 w 10335499"/>
                <a:gd name="connsiteY1" fmla="*/ 2973364 h 5342210"/>
                <a:gd name="connsiteX2" fmla="*/ 4783249 w 10335499"/>
                <a:gd name="connsiteY2" fmla="*/ 1617884 h 5342210"/>
                <a:gd name="connsiteX3" fmla="*/ 10335499 w 10335499"/>
                <a:gd name="connsiteY3" fmla="*/ 0 h 5342210"/>
                <a:gd name="connsiteX0" fmla="*/ 0 w 10335499"/>
                <a:gd name="connsiteY0" fmla="*/ 5342210 h 5342210"/>
                <a:gd name="connsiteX1" fmla="*/ 5991238 w 10335499"/>
                <a:gd name="connsiteY1" fmla="*/ 2973364 h 5342210"/>
                <a:gd name="connsiteX2" fmla="*/ 4783249 w 10335499"/>
                <a:gd name="connsiteY2" fmla="*/ 1617884 h 5342210"/>
                <a:gd name="connsiteX3" fmla="*/ 10335499 w 10335499"/>
                <a:gd name="connsiteY3" fmla="*/ 0 h 5342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35499" h="5342210">
                  <a:moveTo>
                    <a:pt x="0" y="5342210"/>
                  </a:moveTo>
                  <a:cubicBezTo>
                    <a:pt x="2710291" y="4722001"/>
                    <a:pt x="5194030" y="3594085"/>
                    <a:pt x="5991238" y="2973364"/>
                  </a:cubicBezTo>
                  <a:cubicBezTo>
                    <a:pt x="6788446" y="2352643"/>
                    <a:pt x="4012429" y="2145020"/>
                    <a:pt x="4783249" y="1617884"/>
                  </a:cubicBezTo>
                  <a:cubicBezTo>
                    <a:pt x="5427320" y="1194946"/>
                    <a:pt x="8309058" y="479076"/>
                    <a:pt x="10335499" y="0"/>
                  </a:cubicBezTo>
                </a:path>
              </a:pathLst>
            </a:custGeom>
            <a:ln w="19050">
              <a:solidFill>
                <a:srgbClr val="E5463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1" name="Oval 51">
              <a:extLst>
                <a:ext uri="{FF2B5EF4-FFF2-40B4-BE49-F238E27FC236}">
                  <a16:creationId xmlns:a16="http://schemas.microsoft.com/office/drawing/2014/main" id="{472E2656-61F0-4DA6-85FF-A34E8D304F36}"/>
                </a:ext>
              </a:extLst>
            </p:cNvPr>
            <p:cNvSpPr/>
            <p:nvPr/>
          </p:nvSpPr>
          <p:spPr>
            <a:xfrm rot="21233707">
              <a:off x="988810" y="5397471"/>
              <a:ext cx="936000" cy="936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1Top">
                <a:rot lat="18894387" lon="19842216" rev="200319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2" name="Oval 52">
              <a:extLst>
                <a:ext uri="{FF2B5EF4-FFF2-40B4-BE49-F238E27FC236}">
                  <a16:creationId xmlns:a16="http://schemas.microsoft.com/office/drawing/2014/main" id="{467A3B8B-6C86-4EAB-859C-F7B7F36467E0}"/>
                </a:ext>
              </a:extLst>
            </p:cNvPr>
            <p:cNvSpPr/>
            <p:nvPr/>
          </p:nvSpPr>
          <p:spPr>
            <a:xfrm>
              <a:off x="3730874" y="4422456"/>
              <a:ext cx="864000" cy="86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1Top">
                <a:rot lat="18664799" lon="19558760" rev="2810697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3" name="Oval 53">
              <a:extLst>
                <a:ext uri="{FF2B5EF4-FFF2-40B4-BE49-F238E27FC236}">
                  <a16:creationId xmlns:a16="http://schemas.microsoft.com/office/drawing/2014/main" id="{342399BD-2CD7-4FB3-BA19-67F5EA687E52}"/>
                </a:ext>
              </a:extLst>
            </p:cNvPr>
            <p:cNvSpPr/>
            <p:nvPr/>
          </p:nvSpPr>
          <p:spPr>
            <a:xfrm>
              <a:off x="5093867" y="3519443"/>
              <a:ext cx="792000" cy="792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1Top">
                <a:rot lat="18448671" lon="19229752" rev="276557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4" name="Oval 54">
              <a:extLst>
                <a:ext uri="{FF2B5EF4-FFF2-40B4-BE49-F238E27FC236}">
                  <a16:creationId xmlns:a16="http://schemas.microsoft.com/office/drawing/2014/main" id="{E4E249E5-62CD-4385-9341-4F0A9C1DF951}"/>
                </a:ext>
              </a:extLst>
            </p:cNvPr>
            <p:cNvSpPr/>
            <p:nvPr/>
          </p:nvSpPr>
          <p:spPr>
            <a:xfrm>
              <a:off x="3735432" y="2688430"/>
              <a:ext cx="720000" cy="72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1Top">
                <a:rot lat="18250383" lon="18844636" rev="3378072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35" name="Oval 55">
              <a:extLst>
                <a:ext uri="{FF2B5EF4-FFF2-40B4-BE49-F238E27FC236}">
                  <a16:creationId xmlns:a16="http://schemas.microsoft.com/office/drawing/2014/main" id="{714B3046-03AD-4E2C-8795-DFD46710EC7D}"/>
                </a:ext>
              </a:extLst>
            </p:cNvPr>
            <p:cNvSpPr/>
            <p:nvPr/>
          </p:nvSpPr>
          <p:spPr>
            <a:xfrm>
              <a:off x="5885867" y="1836701"/>
              <a:ext cx="648072" cy="64807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scene3d>
              <a:camera prst="isometricOffAxis1Top">
                <a:rot lat="18075710" lon="18392740" rev="3758555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36" name="Group 63">
            <a:extLst>
              <a:ext uri="{FF2B5EF4-FFF2-40B4-BE49-F238E27FC236}">
                <a16:creationId xmlns:a16="http://schemas.microsoft.com/office/drawing/2014/main" id="{1E9AD5E0-6F49-46DB-8071-3117EE8A2370}"/>
              </a:ext>
            </a:extLst>
          </p:cNvPr>
          <p:cNvGrpSpPr/>
          <p:nvPr/>
        </p:nvGrpSpPr>
        <p:grpSpPr>
          <a:xfrm>
            <a:off x="5787445" y="5504261"/>
            <a:ext cx="3881655" cy="718772"/>
            <a:chOff x="4361420" y="4980869"/>
            <a:chExt cx="2756826" cy="718772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9152D9CF-8566-4442-AFA8-81D0D37719DF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E74A7C4B-10F2-4BCC-A5DB-E2B37EC2535C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9" name="TextBox 238">
            <a:extLst>
              <a:ext uri="{FF2B5EF4-FFF2-40B4-BE49-F238E27FC236}">
                <a16:creationId xmlns:a16="http://schemas.microsoft.com/office/drawing/2014/main" id="{87F2D1B6-A3EB-4886-901A-66880863F404}"/>
              </a:ext>
            </a:extLst>
          </p:cNvPr>
          <p:cNvSpPr txBox="1"/>
          <p:nvPr/>
        </p:nvSpPr>
        <p:spPr>
          <a:xfrm>
            <a:off x="4479166" y="5525093"/>
            <a:ext cx="126227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40" name="Group 70">
            <a:extLst>
              <a:ext uri="{FF2B5EF4-FFF2-40B4-BE49-F238E27FC236}">
                <a16:creationId xmlns:a16="http://schemas.microsoft.com/office/drawing/2014/main" id="{7D3A764E-7CAE-4864-B54C-135946C06F00}"/>
              </a:ext>
            </a:extLst>
          </p:cNvPr>
          <p:cNvGrpSpPr/>
          <p:nvPr/>
        </p:nvGrpSpPr>
        <p:grpSpPr>
          <a:xfrm>
            <a:off x="7548295" y="4574082"/>
            <a:ext cx="3881655" cy="718772"/>
            <a:chOff x="4361420" y="4980869"/>
            <a:chExt cx="2756826" cy="71877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4BD3C8A8-4BAF-48E6-AA8F-223EC2375900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0F349F29-EDAC-46FF-B7E0-13E067B29D15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id="{BB1AAE47-9DC2-456F-B111-E4A0C161F8DF}"/>
              </a:ext>
            </a:extLst>
          </p:cNvPr>
          <p:cNvSpPr txBox="1"/>
          <p:nvPr/>
        </p:nvSpPr>
        <p:spPr>
          <a:xfrm>
            <a:off x="6240016" y="4594914"/>
            <a:ext cx="126227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44" name="Group 75">
            <a:extLst>
              <a:ext uri="{FF2B5EF4-FFF2-40B4-BE49-F238E27FC236}">
                <a16:creationId xmlns:a16="http://schemas.microsoft.com/office/drawing/2014/main" id="{8FADB56F-9F1F-462D-84C4-7676582E7D5E}"/>
              </a:ext>
            </a:extLst>
          </p:cNvPr>
          <p:cNvGrpSpPr/>
          <p:nvPr/>
        </p:nvGrpSpPr>
        <p:grpSpPr>
          <a:xfrm>
            <a:off x="895323" y="3643903"/>
            <a:ext cx="3806102" cy="718772"/>
            <a:chOff x="4361420" y="4980869"/>
            <a:chExt cx="2756826" cy="718772"/>
          </a:xfrm>
        </p:grpSpPr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468BD2C5-011D-4158-94CB-FC26C8FF8AE6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F26CDA54-A76C-4D65-BE84-E830855092B6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7" name="TextBox 246">
            <a:extLst>
              <a:ext uri="{FF2B5EF4-FFF2-40B4-BE49-F238E27FC236}">
                <a16:creationId xmlns:a16="http://schemas.microsoft.com/office/drawing/2014/main" id="{DB6664DC-8757-43CE-AD87-061B0CA938A2}"/>
              </a:ext>
            </a:extLst>
          </p:cNvPr>
          <p:cNvSpPr txBox="1"/>
          <p:nvPr/>
        </p:nvSpPr>
        <p:spPr>
          <a:xfrm>
            <a:off x="4736541" y="3664735"/>
            <a:ext cx="126227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48" name="Group 81">
            <a:extLst>
              <a:ext uri="{FF2B5EF4-FFF2-40B4-BE49-F238E27FC236}">
                <a16:creationId xmlns:a16="http://schemas.microsoft.com/office/drawing/2014/main" id="{8B416A6E-5023-47C4-97FA-418368DD4176}"/>
              </a:ext>
            </a:extLst>
          </p:cNvPr>
          <p:cNvGrpSpPr/>
          <p:nvPr/>
        </p:nvGrpSpPr>
        <p:grpSpPr>
          <a:xfrm>
            <a:off x="801543" y="1783545"/>
            <a:ext cx="3806102" cy="718772"/>
            <a:chOff x="4361420" y="4980869"/>
            <a:chExt cx="2756826" cy="718772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92AEC431-2728-4A4F-9D48-7F3A4620E34A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BE3672E6-29CF-428E-BDE3-EDADCB76BDE9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1" name="TextBox 250">
            <a:extLst>
              <a:ext uri="{FF2B5EF4-FFF2-40B4-BE49-F238E27FC236}">
                <a16:creationId xmlns:a16="http://schemas.microsoft.com/office/drawing/2014/main" id="{3413E8D2-6476-42AF-B628-60067DB3BE12}"/>
              </a:ext>
            </a:extLst>
          </p:cNvPr>
          <p:cNvSpPr txBox="1"/>
          <p:nvPr/>
        </p:nvSpPr>
        <p:spPr>
          <a:xfrm>
            <a:off x="4642761" y="1804377"/>
            <a:ext cx="126227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2014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2" name="Group 86">
            <a:extLst>
              <a:ext uri="{FF2B5EF4-FFF2-40B4-BE49-F238E27FC236}">
                <a16:creationId xmlns:a16="http://schemas.microsoft.com/office/drawing/2014/main" id="{072D1DCB-0BD8-4F0B-A3CA-ADFDE358F32B}"/>
              </a:ext>
            </a:extLst>
          </p:cNvPr>
          <p:cNvGrpSpPr/>
          <p:nvPr/>
        </p:nvGrpSpPr>
        <p:grpSpPr>
          <a:xfrm>
            <a:off x="7626862" y="2713724"/>
            <a:ext cx="3881655" cy="718772"/>
            <a:chOff x="4361420" y="4980869"/>
            <a:chExt cx="2756826" cy="718772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AD9A983D-57C4-4F61-A335-A5D81E1FDA6A}"/>
                </a:ext>
              </a:extLst>
            </p:cNvPr>
            <p:cNvSpPr txBox="1"/>
            <p:nvPr/>
          </p:nvSpPr>
          <p:spPr>
            <a:xfrm>
              <a:off x="4364729" y="5237976"/>
              <a:ext cx="27422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626D3D4C-7581-4869-B798-B9E51C60E952}"/>
                </a:ext>
              </a:extLst>
            </p:cNvPr>
            <p:cNvSpPr txBox="1"/>
            <p:nvPr/>
          </p:nvSpPr>
          <p:spPr>
            <a:xfrm>
              <a:off x="4361420" y="4980869"/>
              <a:ext cx="2756826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5" name="TextBox 254">
            <a:extLst>
              <a:ext uri="{FF2B5EF4-FFF2-40B4-BE49-F238E27FC236}">
                <a16:creationId xmlns:a16="http://schemas.microsoft.com/office/drawing/2014/main" id="{7DAA4E4B-6F95-437F-AF4C-41CBA26223E6}"/>
              </a:ext>
            </a:extLst>
          </p:cNvPr>
          <p:cNvSpPr txBox="1"/>
          <p:nvPr/>
        </p:nvSpPr>
        <p:spPr>
          <a:xfrm>
            <a:off x="6318583" y="2734556"/>
            <a:ext cx="126227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3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2018-04-02T02:47:05Z</dcterms:modified>
</cp:coreProperties>
</file>