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28" name="Straight Connector 73">
            <a:extLst>
              <a:ext uri="{FF2B5EF4-FFF2-40B4-BE49-F238E27FC236}">
                <a16:creationId xmlns:a16="http://schemas.microsoft.com/office/drawing/2014/main" id="{5F912AFA-95F2-463F-AA2D-7F238F6E36B4}"/>
              </a:ext>
            </a:extLst>
          </p:cNvPr>
          <p:cNvCxnSpPr>
            <a:cxnSpLocks/>
          </p:cNvCxnSpPr>
          <p:nvPr/>
        </p:nvCxnSpPr>
        <p:spPr>
          <a:xfrm>
            <a:off x="923192" y="4006133"/>
            <a:ext cx="10462846" cy="0"/>
          </a:xfrm>
          <a:prstGeom prst="line">
            <a:avLst/>
          </a:prstGeom>
          <a:ln w="38100">
            <a:solidFill>
              <a:schemeClr val="accent6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9" name="Group 7">
            <a:extLst>
              <a:ext uri="{FF2B5EF4-FFF2-40B4-BE49-F238E27FC236}">
                <a16:creationId xmlns:a16="http://schemas.microsoft.com/office/drawing/2014/main" id="{A935634E-5262-4663-B4DB-55BC387B18B9}"/>
              </a:ext>
            </a:extLst>
          </p:cNvPr>
          <p:cNvGrpSpPr/>
          <p:nvPr/>
        </p:nvGrpSpPr>
        <p:grpSpPr>
          <a:xfrm>
            <a:off x="1182703" y="2423299"/>
            <a:ext cx="936104" cy="1692188"/>
            <a:chOff x="911404" y="2243099"/>
            <a:chExt cx="936104" cy="1692188"/>
          </a:xfrm>
        </p:grpSpPr>
        <p:cxnSp>
          <p:nvCxnSpPr>
            <p:cNvPr id="430" name="Straight Connector 75">
              <a:extLst>
                <a:ext uri="{FF2B5EF4-FFF2-40B4-BE49-F238E27FC236}">
                  <a16:creationId xmlns:a16="http://schemas.microsoft.com/office/drawing/2014/main" id="{E7E0EF85-261C-4E3F-82DB-F23D94851807}"/>
                </a:ext>
              </a:extLst>
            </p:cNvPr>
            <p:cNvCxnSpPr/>
            <p:nvPr/>
          </p:nvCxnSpPr>
          <p:spPr>
            <a:xfrm>
              <a:off x="1379456" y="3179203"/>
              <a:ext cx="0" cy="540060"/>
            </a:xfrm>
            <a:prstGeom prst="line">
              <a:avLst/>
            </a:prstGeom>
            <a:ln w="38100">
              <a:solidFill>
                <a:schemeClr val="accent1"/>
              </a:solidFill>
              <a:head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Oval 76">
              <a:extLst>
                <a:ext uri="{FF2B5EF4-FFF2-40B4-BE49-F238E27FC236}">
                  <a16:creationId xmlns:a16="http://schemas.microsoft.com/office/drawing/2014/main" id="{15E3A270-4CBB-43F0-B539-19051BCCC06A}"/>
                </a:ext>
              </a:extLst>
            </p:cNvPr>
            <p:cNvSpPr/>
            <p:nvPr/>
          </p:nvSpPr>
          <p:spPr>
            <a:xfrm>
              <a:off x="1271444" y="3719263"/>
              <a:ext cx="216024" cy="2160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432" name="Group 2">
              <a:extLst>
                <a:ext uri="{FF2B5EF4-FFF2-40B4-BE49-F238E27FC236}">
                  <a16:creationId xmlns:a16="http://schemas.microsoft.com/office/drawing/2014/main" id="{1BD05188-88FA-4EC6-BE5F-3F550C6DF5F7}"/>
                </a:ext>
              </a:extLst>
            </p:cNvPr>
            <p:cNvGrpSpPr/>
            <p:nvPr/>
          </p:nvGrpSpPr>
          <p:grpSpPr>
            <a:xfrm>
              <a:off x="911404" y="2243099"/>
              <a:ext cx="936104" cy="936104"/>
              <a:chOff x="911404" y="2243099"/>
              <a:chExt cx="936104" cy="936104"/>
            </a:xfrm>
          </p:grpSpPr>
          <p:sp>
            <p:nvSpPr>
              <p:cNvPr id="433" name="Oval 78">
                <a:extLst>
                  <a:ext uri="{FF2B5EF4-FFF2-40B4-BE49-F238E27FC236}">
                    <a16:creationId xmlns:a16="http://schemas.microsoft.com/office/drawing/2014/main" id="{A22699B9-E0B9-4614-9963-8A35374DD0BD}"/>
                  </a:ext>
                </a:extLst>
              </p:cNvPr>
              <p:cNvSpPr/>
              <p:nvPr/>
            </p:nvSpPr>
            <p:spPr>
              <a:xfrm>
                <a:off x="911404" y="2243099"/>
                <a:ext cx="936104" cy="936104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34" name="Oval 79">
                <a:extLst>
                  <a:ext uri="{FF2B5EF4-FFF2-40B4-BE49-F238E27FC236}">
                    <a16:creationId xmlns:a16="http://schemas.microsoft.com/office/drawing/2014/main" id="{764495AC-5F6C-41AB-8AE4-4757043C73A5}"/>
                  </a:ext>
                </a:extLst>
              </p:cNvPr>
              <p:cNvSpPr/>
              <p:nvPr/>
            </p:nvSpPr>
            <p:spPr>
              <a:xfrm>
                <a:off x="991032" y="2315107"/>
                <a:ext cx="792088" cy="79208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grpSp>
        <p:nvGrpSpPr>
          <p:cNvPr id="435" name="Group 10">
            <a:extLst>
              <a:ext uri="{FF2B5EF4-FFF2-40B4-BE49-F238E27FC236}">
                <a16:creationId xmlns:a16="http://schemas.microsoft.com/office/drawing/2014/main" id="{958E2B08-3487-4805-B176-42A5F820E8AE}"/>
              </a:ext>
            </a:extLst>
          </p:cNvPr>
          <p:cNvGrpSpPr/>
          <p:nvPr/>
        </p:nvGrpSpPr>
        <p:grpSpPr>
          <a:xfrm>
            <a:off x="3396115" y="3889649"/>
            <a:ext cx="936104" cy="1692188"/>
            <a:chOff x="2483807" y="3709449"/>
            <a:chExt cx="936104" cy="1692188"/>
          </a:xfrm>
        </p:grpSpPr>
        <p:cxnSp>
          <p:nvCxnSpPr>
            <p:cNvPr id="436" name="Straight Connector 81">
              <a:extLst>
                <a:ext uri="{FF2B5EF4-FFF2-40B4-BE49-F238E27FC236}">
                  <a16:creationId xmlns:a16="http://schemas.microsoft.com/office/drawing/2014/main" id="{4826CD52-3070-4405-98F6-97CF49F34357}"/>
                </a:ext>
              </a:extLst>
            </p:cNvPr>
            <p:cNvCxnSpPr/>
            <p:nvPr/>
          </p:nvCxnSpPr>
          <p:spPr>
            <a:xfrm rot="10800000">
              <a:off x="2951859" y="3925473"/>
              <a:ext cx="0" cy="540060"/>
            </a:xfrm>
            <a:prstGeom prst="line">
              <a:avLst/>
            </a:prstGeom>
            <a:ln w="38100">
              <a:solidFill>
                <a:schemeClr val="accent2"/>
              </a:solidFill>
              <a:head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Oval 82">
              <a:extLst>
                <a:ext uri="{FF2B5EF4-FFF2-40B4-BE49-F238E27FC236}">
                  <a16:creationId xmlns:a16="http://schemas.microsoft.com/office/drawing/2014/main" id="{0EF1CA1C-FC1E-4CE2-B7FE-0490DCCD8C53}"/>
                </a:ext>
              </a:extLst>
            </p:cNvPr>
            <p:cNvSpPr/>
            <p:nvPr/>
          </p:nvSpPr>
          <p:spPr>
            <a:xfrm rot="10800000">
              <a:off x="2843847" y="3709449"/>
              <a:ext cx="216024" cy="2160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438" name="Group 5">
              <a:extLst>
                <a:ext uri="{FF2B5EF4-FFF2-40B4-BE49-F238E27FC236}">
                  <a16:creationId xmlns:a16="http://schemas.microsoft.com/office/drawing/2014/main" id="{84A1E964-0D3C-4EC3-AC21-F22461F71D90}"/>
                </a:ext>
              </a:extLst>
            </p:cNvPr>
            <p:cNvGrpSpPr/>
            <p:nvPr/>
          </p:nvGrpSpPr>
          <p:grpSpPr>
            <a:xfrm>
              <a:off x="2483807" y="4465533"/>
              <a:ext cx="936104" cy="936104"/>
              <a:chOff x="2483807" y="4465533"/>
              <a:chExt cx="936104" cy="936104"/>
            </a:xfrm>
          </p:grpSpPr>
          <p:sp>
            <p:nvSpPr>
              <p:cNvPr id="439" name="Oval 84">
                <a:extLst>
                  <a:ext uri="{FF2B5EF4-FFF2-40B4-BE49-F238E27FC236}">
                    <a16:creationId xmlns:a16="http://schemas.microsoft.com/office/drawing/2014/main" id="{15851A04-8BE8-4404-84D1-A900CEB572DC}"/>
                  </a:ext>
                </a:extLst>
              </p:cNvPr>
              <p:cNvSpPr/>
              <p:nvPr/>
            </p:nvSpPr>
            <p:spPr>
              <a:xfrm rot="10800000">
                <a:off x="2483807" y="4465533"/>
                <a:ext cx="936104" cy="936104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40" name="Oval 85">
                <a:extLst>
                  <a:ext uri="{FF2B5EF4-FFF2-40B4-BE49-F238E27FC236}">
                    <a16:creationId xmlns:a16="http://schemas.microsoft.com/office/drawing/2014/main" id="{59B3D2E8-52F0-4190-B071-259355748B94}"/>
                  </a:ext>
                </a:extLst>
              </p:cNvPr>
              <p:cNvSpPr/>
              <p:nvPr/>
            </p:nvSpPr>
            <p:spPr>
              <a:xfrm rot="10800000">
                <a:off x="2555815" y="4537541"/>
                <a:ext cx="792088" cy="79208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grpSp>
        <p:nvGrpSpPr>
          <p:cNvPr id="441" name="Group 11">
            <a:extLst>
              <a:ext uri="{FF2B5EF4-FFF2-40B4-BE49-F238E27FC236}">
                <a16:creationId xmlns:a16="http://schemas.microsoft.com/office/drawing/2014/main" id="{4FA75510-BC5D-4C81-B0AF-B06DBB6B411E}"/>
              </a:ext>
            </a:extLst>
          </p:cNvPr>
          <p:cNvGrpSpPr/>
          <p:nvPr/>
        </p:nvGrpSpPr>
        <p:grpSpPr>
          <a:xfrm>
            <a:off x="7822941" y="3898121"/>
            <a:ext cx="936104" cy="1692188"/>
            <a:chOff x="5571845" y="3717921"/>
            <a:chExt cx="936104" cy="1692188"/>
          </a:xfrm>
        </p:grpSpPr>
        <p:cxnSp>
          <p:nvCxnSpPr>
            <p:cNvPr id="442" name="Straight Connector 87">
              <a:extLst>
                <a:ext uri="{FF2B5EF4-FFF2-40B4-BE49-F238E27FC236}">
                  <a16:creationId xmlns:a16="http://schemas.microsoft.com/office/drawing/2014/main" id="{14AF5C10-1D25-41C4-9AA2-92D5B707CC70}"/>
                </a:ext>
              </a:extLst>
            </p:cNvPr>
            <p:cNvCxnSpPr/>
            <p:nvPr/>
          </p:nvCxnSpPr>
          <p:spPr>
            <a:xfrm rot="10800000">
              <a:off x="6039897" y="3933945"/>
              <a:ext cx="0" cy="540060"/>
            </a:xfrm>
            <a:prstGeom prst="line">
              <a:avLst/>
            </a:prstGeom>
            <a:ln w="38100">
              <a:solidFill>
                <a:schemeClr val="accent4"/>
              </a:solidFill>
              <a:head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Oval 88">
              <a:extLst>
                <a:ext uri="{FF2B5EF4-FFF2-40B4-BE49-F238E27FC236}">
                  <a16:creationId xmlns:a16="http://schemas.microsoft.com/office/drawing/2014/main" id="{92E881DF-A307-4BC9-B9BD-BC8565222E12}"/>
                </a:ext>
              </a:extLst>
            </p:cNvPr>
            <p:cNvSpPr/>
            <p:nvPr/>
          </p:nvSpPr>
          <p:spPr>
            <a:xfrm rot="10800000">
              <a:off x="5931885" y="3717921"/>
              <a:ext cx="216024" cy="2160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444" name="Group 6">
              <a:extLst>
                <a:ext uri="{FF2B5EF4-FFF2-40B4-BE49-F238E27FC236}">
                  <a16:creationId xmlns:a16="http://schemas.microsoft.com/office/drawing/2014/main" id="{46142CB5-F42E-4BCD-AB1A-AE8ED80C2330}"/>
                </a:ext>
              </a:extLst>
            </p:cNvPr>
            <p:cNvGrpSpPr/>
            <p:nvPr/>
          </p:nvGrpSpPr>
          <p:grpSpPr>
            <a:xfrm>
              <a:off x="5571845" y="4474005"/>
              <a:ext cx="936104" cy="936104"/>
              <a:chOff x="5571845" y="4474005"/>
              <a:chExt cx="936104" cy="936104"/>
            </a:xfrm>
          </p:grpSpPr>
          <p:sp>
            <p:nvSpPr>
              <p:cNvPr id="445" name="Oval 90">
                <a:extLst>
                  <a:ext uri="{FF2B5EF4-FFF2-40B4-BE49-F238E27FC236}">
                    <a16:creationId xmlns:a16="http://schemas.microsoft.com/office/drawing/2014/main" id="{64E55463-CC11-43EB-8F91-C72C4D2CA51C}"/>
                  </a:ext>
                </a:extLst>
              </p:cNvPr>
              <p:cNvSpPr/>
              <p:nvPr/>
            </p:nvSpPr>
            <p:spPr>
              <a:xfrm rot="10800000">
                <a:off x="5571845" y="4474005"/>
                <a:ext cx="936104" cy="936104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46" name="Oval 91">
                <a:extLst>
                  <a:ext uri="{FF2B5EF4-FFF2-40B4-BE49-F238E27FC236}">
                    <a16:creationId xmlns:a16="http://schemas.microsoft.com/office/drawing/2014/main" id="{BA195D14-D917-4E74-B3AC-B1BA7D84A849}"/>
                  </a:ext>
                </a:extLst>
              </p:cNvPr>
              <p:cNvSpPr/>
              <p:nvPr/>
            </p:nvSpPr>
            <p:spPr>
              <a:xfrm rot="10800000">
                <a:off x="5643853" y="4546013"/>
                <a:ext cx="792088" cy="79208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grpSp>
        <p:nvGrpSpPr>
          <p:cNvPr id="447" name="Group 8">
            <a:extLst>
              <a:ext uri="{FF2B5EF4-FFF2-40B4-BE49-F238E27FC236}">
                <a16:creationId xmlns:a16="http://schemas.microsoft.com/office/drawing/2014/main" id="{81E2DA53-EF04-4B42-8837-1C52B7BDEB4E}"/>
              </a:ext>
            </a:extLst>
          </p:cNvPr>
          <p:cNvGrpSpPr/>
          <p:nvPr/>
        </p:nvGrpSpPr>
        <p:grpSpPr>
          <a:xfrm>
            <a:off x="5609528" y="2423299"/>
            <a:ext cx="936104" cy="1692188"/>
            <a:chOff x="4025730" y="2243099"/>
            <a:chExt cx="936104" cy="1692188"/>
          </a:xfrm>
        </p:grpSpPr>
        <p:cxnSp>
          <p:nvCxnSpPr>
            <p:cNvPr id="448" name="Straight Connector 93">
              <a:extLst>
                <a:ext uri="{FF2B5EF4-FFF2-40B4-BE49-F238E27FC236}">
                  <a16:creationId xmlns:a16="http://schemas.microsoft.com/office/drawing/2014/main" id="{314F4B13-3265-4DCB-89CF-9D85DF92D3FB}"/>
                </a:ext>
              </a:extLst>
            </p:cNvPr>
            <p:cNvCxnSpPr/>
            <p:nvPr/>
          </p:nvCxnSpPr>
          <p:spPr>
            <a:xfrm>
              <a:off x="4493782" y="3179203"/>
              <a:ext cx="0" cy="540060"/>
            </a:xfrm>
            <a:prstGeom prst="line">
              <a:avLst/>
            </a:prstGeom>
            <a:ln w="38100">
              <a:solidFill>
                <a:schemeClr val="accent3"/>
              </a:solidFill>
              <a:head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Oval 94">
              <a:extLst>
                <a:ext uri="{FF2B5EF4-FFF2-40B4-BE49-F238E27FC236}">
                  <a16:creationId xmlns:a16="http://schemas.microsoft.com/office/drawing/2014/main" id="{FE718BDE-A719-455A-87F9-1A594F5E2404}"/>
                </a:ext>
              </a:extLst>
            </p:cNvPr>
            <p:cNvSpPr/>
            <p:nvPr/>
          </p:nvSpPr>
          <p:spPr>
            <a:xfrm>
              <a:off x="4385770" y="3719263"/>
              <a:ext cx="216024" cy="2160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450" name="Group 3">
              <a:extLst>
                <a:ext uri="{FF2B5EF4-FFF2-40B4-BE49-F238E27FC236}">
                  <a16:creationId xmlns:a16="http://schemas.microsoft.com/office/drawing/2014/main" id="{D9EF3608-E48B-4999-8514-4F690D287444}"/>
                </a:ext>
              </a:extLst>
            </p:cNvPr>
            <p:cNvGrpSpPr/>
            <p:nvPr/>
          </p:nvGrpSpPr>
          <p:grpSpPr>
            <a:xfrm>
              <a:off x="4025730" y="2243099"/>
              <a:ext cx="936104" cy="936104"/>
              <a:chOff x="4025730" y="2243099"/>
              <a:chExt cx="936104" cy="936104"/>
            </a:xfrm>
          </p:grpSpPr>
          <p:sp>
            <p:nvSpPr>
              <p:cNvPr id="451" name="Oval 96">
                <a:extLst>
                  <a:ext uri="{FF2B5EF4-FFF2-40B4-BE49-F238E27FC236}">
                    <a16:creationId xmlns:a16="http://schemas.microsoft.com/office/drawing/2014/main" id="{91A7D2DA-8C24-450B-825D-96FA9A65756B}"/>
                  </a:ext>
                </a:extLst>
              </p:cNvPr>
              <p:cNvSpPr/>
              <p:nvPr/>
            </p:nvSpPr>
            <p:spPr>
              <a:xfrm>
                <a:off x="4025730" y="2243099"/>
                <a:ext cx="936104" cy="936104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52" name="Oval 97">
                <a:extLst>
                  <a:ext uri="{FF2B5EF4-FFF2-40B4-BE49-F238E27FC236}">
                    <a16:creationId xmlns:a16="http://schemas.microsoft.com/office/drawing/2014/main" id="{B95A0F7A-C0AC-479B-BA0B-D2C0CC271DE0}"/>
                  </a:ext>
                </a:extLst>
              </p:cNvPr>
              <p:cNvSpPr/>
              <p:nvPr/>
            </p:nvSpPr>
            <p:spPr>
              <a:xfrm>
                <a:off x="4097738" y="2315107"/>
                <a:ext cx="792088" cy="79208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grpSp>
        <p:nvGrpSpPr>
          <p:cNvPr id="453" name="Group 9">
            <a:extLst>
              <a:ext uri="{FF2B5EF4-FFF2-40B4-BE49-F238E27FC236}">
                <a16:creationId xmlns:a16="http://schemas.microsoft.com/office/drawing/2014/main" id="{4954EB68-6439-4975-8BF6-DBCF3F4791D1}"/>
              </a:ext>
            </a:extLst>
          </p:cNvPr>
          <p:cNvGrpSpPr/>
          <p:nvPr/>
        </p:nvGrpSpPr>
        <p:grpSpPr>
          <a:xfrm>
            <a:off x="10036353" y="2423299"/>
            <a:ext cx="936104" cy="1692188"/>
            <a:chOff x="7228218" y="2243099"/>
            <a:chExt cx="936104" cy="1692188"/>
          </a:xfrm>
        </p:grpSpPr>
        <p:cxnSp>
          <p:nvCxnSpPr>
            <p:cNvPr id="454" name="Straight Connector 99">
              <a:extLst>
                <a:ext uri="{FF2B5EF4-FFF2-40B4-BE49-F238E27FC236}">
                  <a16:creationId xmlns:a16="http://schemas.microsoft.com/office/drawing/2014/main" id="{41A605D9-6C57-4154-ACC0-C1F3C2D66E1A}"/>
                </a:ext>
              </a:extLst>
            </p:cNvPr>
            <p:cNvCxnSpPr/>
            <p:nvPr/>
          </p:nvCxnSpPr>
          <p:spPr>
            <a:xfrm>
              <a:off x="7696270" y="3179203"/>
              <a:ext cx="0" cy="540060"/>
            </a:xfrm>
            <a:prstGeom prst="line">
              <a:avLst/>
            </a:prstGeom>
            <a:ln w="38100">
              <a:solidFill>
                <a:schemeClr val="accent5"/>
              </a:solidFill>
              <a:head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5" name="Oval 100">
              <a:extLst>
                <a:ext uri="{FF2B5EF4-FFF2-40B4-BE49-F238E27FC236}">
                  <a16:creationId xmlns:a16="http://schemas.microsoft.com/office/drawing/2014/main" id="{DAF6A834-BE6E-4396-A4D1-B38E34CC8A53}"/>
                </a:ext>
              </a:extLst>
            </p:cNvPr>
            <p:cNvSpPr/>
            <p:nvPr/>
          </p:nvSpPr>
          <p:spPr>
            <a:xfrm>
              <a:off x="7588258" y="3719263"/>
              <a:ext cx="216024" cy="2160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456" name="Group 4">
              <a:extLst>
                <a:ext uri="{FF2B5EF4-FFF2-40B4-BE49-F238E27FC236}">
                  <a16:creationId xmlns:a16="http://schemas.microsoft.com/office/drawing/2014/main" id="{22056304-EFD6-49F5-B962-00EADB53F832}"/>
                </a:ext>
              </a:extLst>
            </p:cNvPr>
            <p:cNvGrpSpPr/>
            <p:nvPr/>
          </p:nvGrpSpPr>
          <p:grpSpPr>
            <a:xfrm>
              <a:off x="7228218" y="2243099"/>
              <a:ext cx="936104" cy="936104"/>
              <a:chOff x="7228218" y="2243099"/>
              <a:chExt cx="936104" cy="936104"/>
            </a:xfrm>
          </p:grpSpPr>
          <p:sp>
            <p:nvSpPr>
              <p:cNvPr id="457" name="Oval 102">
                <a:extLst>
                  <a:ext uri="{FF2B5EF4-FFF2-40B4-BE49-F238E27FC236}">
                    <a16:creationId xmlns:a16="http://schemas.microsoft.com/office/drawing/2014/main" id="{D78A4476-3726-4EB9-A69F-F1ABF3F9B236}"/>
                  </a:ext>
                </a:extLst>
              </p:cNvPr>
              <p:cNvSpPr/>
              <p:nvPr/>
            </p:nvSpPr>
            <p:spPr>
              <a:xfrm>
                <a:off x="7228218" y="2243099"/>
                <a:ext cx="936104" cy="936104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58" name="Oval 103">
                <a:extLst>
                  <a:ext uri="{FF2B5EF4-FFF2-40B4-BE49-F238E27FC236}">
                    <a16:creationId xmlns:a16="http://schemas.microsoft.com/office/drawing/2014/main" id="{E276A346-64AC-4776-9897-8C899D8E998A}"/>
                  </a:ext>
                </a:extLst>
              </p:cNvPr>
              <p:cNvSpPr/>
              <p:nvPr/>
            </p:nvSpPr>
            <p:spPr>
              <a:xfrm>
                <a:off x="7300226" y="2315107"/>
                <a:ext cx="792088" cy="79208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sp>
        <p:nvSpPr>
          <p:cNvPr id="459" name="TextBox 458">
            <a:extLst>
              <a:ext uri="{FF2B5EF4-FFF2-40B4-BE49-F238E27FC236}">
                <a16:creationId xmlns:a16="http://schemas.microsoft.com/office/drawing/2014/main" id="{C804B7BD-DC66-40B3-A057-D385D859B9E5}"/>
              </a:ext>
            </a:extLst>
          </p:cNvPr>
          <p:cNvSpPr txBox="1"/>
          <p:nvPr/>
        </p:nvSpPr>
        <p:spPr>
          <a:xfrm>
            <a:off x="10033900" y="2052089"/>
            <a:ext cx="9410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5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460" name="TextBox 459">
            <a:extLst>
              <a:ext uri="{FF2B5EF4-FFF2-40B4-BE49-F238E27FC236}">
                <a16:creationId xmlns:a16="http://schemas.microsoft.com/office/drawing/2014/main" id="{03502ED7-1B32-4A1E-BC4D-5F095774D17D}"/>
              </a:ext>
            </a:extLst>
          </p:cNvPr>
          <p:cNvSpPr txBox="1"/>
          <p:nvPr/>
        </p:nvSpPr>
        <p:spPr>
          <a:xfrm>
            <a:off x="7820488" y="5616132"/>
            <a:ext cx="9410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E314AD95-2847-4495-9AB6-12C663B1DA75}"/>
              </a:ext>
            </a:extLst>
          </p:cNvPr>
          <p:cNvSpPr txBox="1"/>
          <p:nvPr/>
        </p:nvSpPr>
        <p:spPr>
          <a:xfrm>
            <a:off x="5607075" y="2052089"/>
            <a:ext cx="9410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62" name="TextBox 461">
            <a:extLst>
              <a:ext uri="{FF2B5EF4-FFF2-40B4-BE49-F238E27FC236}">
                <a16:creationId xmlns:a16="http://schemas.microsoft.com/office/drawing/2014/main" id="{E14068B1-7653-403B-9D7F-B9FDDD017E2F}"/>
              </a:ext>
            </a:extLst>
          </p:cNvPr>
          <p:cNvSpPr txBox="1"/>
          <p:nvPr/>
        </p:nvSpPr>
        <p:spPr>
          <a:xfrm>
            <a:off x="3393662" y="5616132"/>
            <a:ext cx="9410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63" name="TextBox 462">
            <a:extLst>
              <a:ext uri="{FF2B5EF4-FFF2-40B4-BE49-F238E27FC236}">
                <a16:creationId xmlns:a16="http://schemas.microsoft.com/office/drawing/2014/main" id="{D3508302-8A2F-4831-A4AF-092EF8F60254}"/>
              </a:ext>
            </a:extLst>
          </p:cNvPr>
          <p:cNvSpPr txBox="1"/>
          <p:nvPr/>
        </p:nvSpPr>
        <p:spPr>
          <a:xfrm>
            <a:off x="1180250" y="2052089"/>
            <a:ext cx="9410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64" name="Rounded Rectangle 6">
            <a:extLst>
              <a:ext uri="{FF2B5EF4-FFF2-40B4-BE49-F238E27FC236}">
                <a16:creationId xmlns:a16="http://schemas.microsoft.com/office/drawing/2014/main" id="{091B0DCE-32EC-49A5-9357-C18DE4DC7F78}"/>
              </a:ext>
            </a:extLst>
          </p:cNvPr>
          <p:cNvSpPr/>
          <p:nvPr/>
        </p:nvSpPr>
        <p:spPr>
          <a:xfrm>
            <a:off x="1477755" y="2704360"/>
            <a:ext cx="368629" cy="374781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5" name="Rectangle 9">
            <a:extLst>
              <a:ext uri="{FF2B5EF4-FFF2-40B4-BE49-F238E27FC236}">
                <a16:creationId xmlns:a16="http://schemas.microsoft.com/office/drawing/2014/main" id="{70D7AD51-8BB9-4164-B3C8-A558CEE702ED}"/>
              </a:ext>
            </a:extLst>
          </p:cNvPr>
          <p:cNvSpPr/>
          <p:nvPr/>
        </p:nvSpPr>
        <p:spPr>
          <a:xfrm>
            <a:off x="3688660" y="4926860"/>
            <a:ext cx="351012" cy="32857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6" name="Rounded Rectangle 5">
            <a:extLst>
              <a:ext uri="{FF2B5EF4-FFF2-40B4-BE49-F238E27FC236}">
                <a16:creationId xmlns:a16="http://schemas.microsoft.com/office/drawing/2014/main" id="{F6D1F70E-4163-4603-922B-FB4AA4C2270F}"/>
              </a:ext>
            </a:extLst>
          </p:cNvPr>
          <p:cNvSpPr/>
          <p:nvPr/>
        </p:nvSpPr>
        <p:spPr>
          <a:xfrm flipH="1">
            <a:off x="5861555" y="2710878"/>
            <a:ext cx="420071" cy="34653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7" name="Rectangle 9">
            <a:extLst>
              <a:ext uri="{FF2B5EF4-FFF2-40B4-BE49-F238E27FC236}">
                <a16:creationId xmlns:a16="http://schemas.microsoft.com/office/drawing/2014/main" id="{721E4240-D376-4403-8914-1913A136F401}"/>
              </a:ext>
            </a:extLst>
          </p:cNvPr>
          <p:cNvSpPr/>
          <p:nvPr/>
        </p:nvSpPr>
        <p:spPr>
          <a:xfrm>
            <a:off x="8102120" y="4926860"/>
            <a:ext cx="389538" cy="388904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8" name="Rounded Rectangle 27">
            <a:extLst>
              <a:ext uri="{FF2B5EF4-FFF2-40B4-BE49-F238E27FC236}">
                <a16:creationId xmlns:a16="http://schemas.microsoft.com/office/drawing/2014/main" id="{0704BD90-DBD0-4E7C-ADE5-0DC586E9EBD2}"/>
              </a:ext>
            </a:extLst>
          </p:cNvPr>
          <p:cNvSpPr/>
          <p:nvPr/>
        </p:nvSpPr>
        <p:spPr>
          <a:xfrm>
            <a:off x="10293382" y="2719804"/>
            <a:ext cx="402129" cy="3088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469" name="Group 4">
            <a:extLst>
              <a:ext uri="{FF2B5EF4-FFF2-40B4-BE49-F238E27FC236}">
                <a16:creationId xmlns:a16="http://schemas.microsoft.com/office/drawing/2014/main" id="{89DDCAAC-B92E-4F9A-AE20-1EF4FC710FC3}"/>
              </a:ext>
            </a:extLst>
          </p:cNvPr>
          <p:cNvGrpSpPr/>
          <p:nvPr/>
        </p:nvGrpSpPr>
        <p:grpSpPr>
          <a:xfrm>
            <a:off x="797973" y="4693835"/>
            <a:ext cx="1720804" cy="1291629"/>
            <a:chOff x="618948" y="4942510"/>
            <a:chExt cx="1720804" cy="1291629"/>
          </a:xfrm>
        </p:grpSpPr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C1066673-FE50-4463-8DC4-B60A907F595D}"/>
                </a:ext>
              </a:extLst>
            </p:cNvPr>
            <p:cNvSpPr txBox="1"/>
            <p:nvPr/>
          </p:nvSpPr>
          <p:spPr>
            <a:xfrm>
              <a:off x="618948" y="4942510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1" name="TextBox 470">
              <a:extLst>
                <a:ext uri="{FF2B5EF4-FFF2-40B4-BE49-F238E27FC236}">
                  <a16:creationId xmlns:a16="http://schemas.microsoft.com/office/drawing/2014/main" id="{B378E2CF-8004-45AB-8DAC-AFF18191944A}"/>
                </a:ext>
              </a:extLst>
            </p:cNvPr>
            <p:cNvSpPr txBox="1"/>
            <p:nvPr/>
          </p:nvSpPr>
          <p:spPr>
            <a:xfrm>
              <a:off x="618949" y="5218476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2" name="Group 5">
            <a:extLst>
              <a:ext uri="{FF2B5EF4-FFF2-40B4-BE49-F238E27FC236}">
                <a16:creationId xmlns:a16="http://schemas.microsoft.com/office/drawing/2014/main" id="{9F064DAF-7B4E-415C-957F-1999A69EE0B6}"/>
              </a:ext>
            </a:extLst>
          </p:cNvPr>
          <p:cNvGrpSpPr/>
          <p:nvPr/>
        </p:nvGrpSpPr>
        <p:grpSpPr>
          <a:xfrm>
            <a:off x="5216009" y="4708260"/>
            <a:ext cx="1720804" cy="1277204"/>
            <a:chOff x="3764440" y="4960108"/>
            <a:chExt cx="1720804" cy="1277204"/>
          </a:xfrm>
        </p:grpSpPr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249B69E5-8620-4D08-BEBD-83982E4195DF}"/>
                </a:ext>
              </a:extLst>
            </p:cNvPr>
            <p:cNvSpPr txBox="1"/>
            <p:nvPr/>
          </p:nvSpPr>
          <p:spPr>
            <a:xfrm>
              <a:off x="3764440" y="4960108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9C034A3F-CDF3-4099-A07A-874164963AC7}"/>
                </a:ext>
              </a:extLst>
            </p:cNvPr>
            <p:cNvSpPr txBox="1"/>
            <p:nvPr/>
          </p:nvSpPr>
          <p:spPr>
            <a:xfrm>
              <a:off x="3764441" y="5221649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5" name="Group 7">
            <a:extLst>
              <a:ext uri="{FF2B5EF4-FFF2-40B4-BE49-F238E27FC236}">
                <a16:creationId xmlns:a16="http://schemas.microsoft.com/office/drawing/2014/main" id="{FC13DD56-01C4-4CA6-97E5-1C859D10F7DB}"/>
              </a:ext>
            </a:extLst>
          </p:cNvPr>
          <p:cNvGrpSpPr/>
          <p:nvPr/>
        </p:nvGrpSpPr>
        <p:grpSpPr>
          <a:xfrm>
            <a:off x="9634044" y="4693835"/>
            <a:ext cx="1720804" cy="1291629"/>
            <a:chOff x="6909932" y="4941236"/>
            <a:chExt cx="1720804" cy="1291629"/>
          </a:xfrm>
        </p:grpSpPr>
        <p:sp>
          <p:nvSpPr>
            <p:cNvPr id="476" name="TextBox 475">
              <a:extLst>
                <a:ext uri="{FF2B5EF4-FFF2-40B4-BE49-F238E27FC236}">
                  <a16:creationId xmlns:a16="http://schemas.microsoft.com/office/drawing/2014/main" id="{74AA2523-BE2F-4333-92E2-FE35E1D306FB}"/>
                </a:ext>
              </a:extLst>
            </p:cNvPr>
            <p:cNvSpPr txBox="1"/>
            <p:nvPr/>
          </p:nvSpPr>
          <p:spPr>
            <a:xfrm>
              <a:off x="6909932" y="4941236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7" name="TextBox 476">
              <a:extLst>
                <a:ext uri="{FF2B5EF4-FFF2-40B4-BE49-F238E27FC236}">
                  <a16:creationId xmlns:a16="http://schemas.microsoft.com/office/drawing/2014/main" id="{3F3D1335-3A48-495C-85B2-B17FD721017D}"/>
                </a:ext>
              </a:extLst>
            </p:cNvPr>
            <p:cNvSpPr txBox="1"/>
            <p:nvPr/>
          </p:nvSpPr>
          <p:spPr>
            <a:xfrm>
              <a:off x="6909933" y="5217202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8" name="Group 2">
            <a:extLst>
              <a:ext uri="{FF2B5EF4-FFF2-40B4-BE49-F238E27FC236}">
                <a16:creationId xmlns:a16="http://schemas.microsoft.com/office/drawing/2014/main" id="{1D53A80A-6935-45B3-A714-91559CCC1A16}"/>
              </a:ext>
            </a:extLst>
          </p:cNvPr>
          <p:cNvGrpSpPr/>
          <p:nvPr/>
        </p:nvGrpSpPr>
        <p:grpSpPr>
          <a:xfrm>
            <a:off x="3006991" y="2052089"/>
            <a:ext cx="1720804" cy="1291629"/>
            <a:chOff x="2188416" y="1633247"/>
            <a:chExt cx="1720804" cy="1291629"/>
          </a:xfrm>
        </p:grpSpPr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2DF74BB3-9B31-4C94-ACA1-A97D991F4660}"/>
                </a:ext>
              </a:extLst>
            </p:cNvPr>
            <p:cNvSpPr txBox="1"/>
            <p:nvPr/>
          </p:nvSpPr>
          <p:spPr>
            <a:xfrm>
              <a:off x="2188416" y="1633247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0" name="TextBox 479">
              <a:extLst>
                <a:ext uri="{FF2B5EF4-FFF2-40B4-BE49-F238E27FC236}">
                  <a16:creationId xmlns:a16="http://schemas.microsoft.com/office/drawing/2014/main" id="{E3A0E24B-A78E-4D7C-9BD1-484E5B897EC9}"/>
                </a:ext>
              </a:extLst>
            </p:cNvPr>
            <p:cNvSpPr txBox="1"/>
            <p:nvPr/>
          </p:nvSpPr>
          <p:spPr>
            <a:xfrm>
              <a:off x="2188417" y="1909213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1" name="Group 3">
            <a:extLst>
              <a:ext uri="{FF2B5EF4-FFF2-40B4-BE49-F238E27FC236}">
                <a16:creationId xmlns:a16="http://schemas.microsoft.com/office/drawing/2014/main" id="{448A4C48-9573-403E-BCBA-8E33E547E7C7}"/>
              </a:ext>
            </a:extLst>
          </p:cNvPr>
          <p:cNvGrpSpPr/>
          <p:nvPr/>
        </p:nvGrpSpPr>
        <p:grpSpPr>
          <a:xfrm>
            <a:off x="7425027" y="2052089"/>
            <a:ext cx="1720804" cy="1291629"/>
            <a:chOff x="5333908" y="1628800"/>
            <a:chExt cx="1720804" cy="1291629"/>
          </a:xfrm>
        </p:grpSpPr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F0BE7897-E300-4D96-9F17-87797A9D44ED}"/>
                </a:ext>
              </a:extLst>
            </p:cNvPr>
            <p:cNvSpPr txBox="1"/>
            <p:nvPr/>
          </p:nvSpPr>
          <p:spPr>
            <a:xfrm>
              <a:off x="5333908" y="1628800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3" name="TextBox 482">
              <a:extLst>
                <a:ext uri="{FF2B5EF4-FFF2-40B4-BE49-F238E27FC236}">
                  <a16:creationId xmlns:a16="http://schemas.microsoft.com/office/drawing/2014/main" id="{C511E73B-D713-4902-8223-BFD0F4DD691E}"/>
                </a:ext>
              </a:extLst>
            </p:cNvPr>
            <p:cNvSpPr txBox="1"/>
            <p:nvPr/>
          </p:nvSpPr>
          <p:spPr>
            <a:xfrm>
              <a:off x="5333909" y="1904766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11207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2018-04-17T02:33:03Z</dcterms:modified>
</cp:coreProperties>
</file>