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6" name="Isosceles Triangle 3">
            <a:extLst>
              <a:ext uri="{FF2B5EF4-FFF2-40B4-BE49-F238E27FC236}">
                <a16:creationId xmlns:a16="http://schemas.microsoft.com/office/drawing/2014/main" id="{C27B4672-B84D-48A3-96C4-F3B560BB0667}"/>
              </a:ext>
            </a:extLst>
          </p:cNvPr>
          <p:cNvSpPr/>
          <p:nvPr/>
        </p:nvSpPr>
        <p:spPr>
          <a:xfrm>
            <a:off x="4945375" y="4057176"/>
            <a:ext cx="2301250" cy="1983837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Down Arrow 4">
            <a:extLst>
              <a:ext uri="{FF2B5EF4-FFF2-40B4-BE49-F238E27FC236}">
                <a16:creationId xmlns:a16="http://schemas.microsoft.com/office/drawing/2014/main" id="{09C12D80-7284-4934-9359-32D305C39DEC}"/>
              </a:ext>
            </a:extLst>
          </p:cNvPr>
          <p:cNvSpPr/>
          <p:nvPr/>
        </p:nvSpPr>
        <p:spPr>
          <a:xfrm rot="10800000">
            <a:off x="9170353" y="3199649"/>
            <a:ext cx="2087994" cy="2841363"/>
          </a:xfrm>
          <a:prstGeom prst="downArrow">
            <a:avLst>
              <a:gd name="adj1" fmla="val 73536"/>
              <a:gd name="adj2" fmla="val 5466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3D07220E-0203-407F-A4E7-BFB3F99A6D98}"/>
              </a:ext>
            </a:extLst>
          </p:cNvPr>
          <p:cNvSpPr/>
          <p:nvPr/>
        </p:nvSpPr>
        <p:spPr>
          <a:xfrm rot="-720000">
            <a:off x="786000" y="3913016"/>
            <a:ext cx="10620000" cy="10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Down Arrow 6">
            <a:extLst>
              <a:ext uri="{FF2B5EF4-FFF2-40B4-BE49-F238E27FC236}">
                <a16:creationId xmlns:a16="http://schemas.microsoft.com/office/drawing/2014/main" id="{97AB468E-7F77-4033-9314-242EF8CDFBDB}"/>
              </a:ext>
            </a:extLst>
          </p:cNvPr>
          <p:cNvSpPr/>
          <p:nvPr/>
        </p:nvSpPr>
        <p:spPr>
          <a:xfrm>
            <a:off x="951751" y="1895231"/>
            <a:ext cx="2087994" cy="2841363"/>
          </a:xfrm>
          <a:prstGeom prst="downArrow">
            <a:avLst>
              <a:gd name="adj1" fmla="val 73536"/>
              <a:gd name="adj2" fmla="val 54666"/>
            </a:avLst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0" name="Group 7">
            <a:extLst>
              <a:ext uri="{FF2B5EF4-FFF2-40B4-BE49-F238E27FC236}">
                <a16:creationId xmlns:a16="http://schemas.microsoft.com/office/drawing/2014/main" id="{0E1BE39B-7C4B-49F4-8A12-F733BBC366F0}"/>
              </a:ext>
            </a:extLst>
          </p:cNvPr>
          <p:cNvGrpSpPr/>
          <p:nvPr/>
        </p:nvGrpSpPr>
        <p:grpSpPr>
          <a:xfrm>
            <a:off x="1346230" y="2003867"/>
            <a:ext cx="1296144" cy="1655429"/>
            <a:chOff x="2079598" y="4324401"/>
            <a:chExt cx="3303211" cy="1655429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E9DBB74C-E393-4748-B02A-00814BD9E2A4}"/>
                </a:ext>
              </a:extLst>
            </p:cNvPr>
            <p:cNvSpPr txBox="1"/>
            <p:nvPr/>
          </p:nvSpPr>
          <p:spPr>
            <a:xfrm>
              <a:off x="2098434" y="4594835"/>
              <a:ext cx="325572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97A6FEE-84E7-41E9-8CC8-284D0E125211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3" name="Group 10">
            <a:extLst>
              <a:ext uri="{FF2B5EF4-FFF2-40B4-BE49-F238E27FC236}">
                <a16:creationId xmlns:a16="http://schemas.microsoft.com/office/drawing/2014/main" id="{E9C166D2-CC35-47F1-A875-373119815180}"/>
              </a:ext>
            </a:extLst>
          </p:cNvPr>
          <p:cNvGrpSpPr/>
          <p:nvPr/>
        </p:nvGrpSpPr>
        <p:grpSpPr>
          <a:xfrm>
            <a:off x="9574735" y="4267895"/>
            <a:ext cx="1296144" cy="1655429"/>
            <a:chOff x="2079598" y="4324401"/>
            <a:chExt cx="3303211" cy="1655429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52B3C430-535D-408A-88CD-5518D5DBA5A9}"/>
                </a:ext>
              </a:extLst>
            </p:cNvPr>
            <p:cNvSpPr txBox="1"/>
            <p:nvPr/>
          </p:nvSpPr>
          <p:spPr>
            <a:xfrm>
              <a:off x="2098434" y="4594835"/>
              <a:ext cx="325572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F97F0CE-9EAE-4B3E-8A2E-7D7FAED3DF91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46" name="Isosceles Triangle 19">
            <a:extLst>
              <a:ext uri="{FF2B5EF4-FFF2-40B4-BE49-F238E27FC236}">
                <a16:creationId xmlns:a16="http://schemas.microsoft.com/office/drawing/2014/main" id="{B0B2ACD4-2E42-4FE1-96A8-36DCB24C54ED}"/>
              </a:ext>
            </a:extLst>
          </p:cNvPr>
          <p:cNvSpPr/>
          <p:nvPr/>
        </p:nvSpPr>
        <p:spPr>
          <a:xfrm rot="10800000">
            <a:off x="4945376" y="1856550"/>
            <a:ext cx="2301250" cy="1983837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7" name="Group 20">
            <a:extLst>
              <a:ext uri="{FF2B5EF4-FFF2-40B4-BE49-F238E27FC236}">
                <a16:creationId xmlns:a16="http://schemas.microsoft.com/office/drawing/2014/main" id="{C9AC7746-A846-4CE4-AAF7-355275A40F77}"/>
              </a:ext>
            </a:extLst>
          </p:cNvPr>
          <p:cNvGrpSpPr/>
          <p:nvPr/>
        </p:nvGrpSpPr>
        <p:grpSpPr>
          <a:xfrm>
            <a:off x="8034938" y="1852752"/>
            <a:ext cx="2236415" cy="1113093"/>
            <a:chOff x="2079598" y="4324401"/>
            <a:chExt cx="3476763" cy="1113093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25D1B0A-58A6-4555-A0A6-B92AF3B96216}"/>
                </a:ext>
              </a:extLst>
            </p:cNvPr>
            <p:cNvSpPr txBox="1"/>
            <p:nvPr/>
          </p:nvSpPr>
          <p:spPr>
            <a:xfrm>
              <a:off x="2079598" y="4606497"/>
              <a:ext cx="34767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0C6FCC03-EC9E-4285-B959-70C69DF5FC69}"/>
                </a:ext>
              </a:extLst>
            </p:cNvPr>
            <p:cNvSpPr txBox="1"/>
            <p:nvPr/>
          </p:nvSpPr>
          <p:spPr>
            <a:xfrm>
              <a:off x="2079598" y="4324401"/>
              <a:ext cx="3476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26">
            <a:extLst>
              <a:ext uri="{FF2B5EF4-FFF2-40B4-BE49-F238E27FC236}">
                <a16:creationId xmlns:a16="http://schemas.microsoft.com/office/drawing/2014/main" id="{30DCE24A-9262-45C3-9203-CCBE48144800}"/>
              </a:ext>
            </a:extLst>
          </p:cNvPr>
          <p:cNvGrpSpPr/>
          <p:nvPr/>
        </p:nvGrpSpPr>
        <p:grpSpPr>
          <a:xfrm>
            <a:off x="1996411" y="4973307"/>
            <a:ext cx="2236415" cy="1113093"/>
            <a:chOff x="2079598" y="4324401"/>
            <a:chExt cx="3476763" cy="1113093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FE1A235-F1AA-45E3-9B67-CE36770F7488}"/>
                </a:ext>
              </a:extLst>
            </p:cNvPr>
            <p:cNvSpPr txBox="1"/>
            <p:nvPr/>
          </p:nvSpPr>
          <p:spPr>
            <a:xfrm>
              <a:off x="2079598" y="4606497"/>
              <a:ext cx="34767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8BFC08E-0CC5-44B1-B73A-04BD8F5ED8A6}"/>
                </a:ext>
              </a:extLst>
            </p:cNvPr>
            <p:cNvSpPr txBox="1"/>
            <p:nvPr/>
          </p:nvSpPr>
          <p:spPr>
            <a:xfrm>
              <a:off x="2079598" y="4324401"/>
              <a:ext cx="3476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5" name="Rectangle 36">
            <a:extLst>
              <a:ext uri="{FF2B5EF4-FFF2-40B4-BE49-F238E27FC236}">
                <a16:creationId xmlns:a16="http://schemas.microsoft.com/office/drawing/2014/main" id="{B3919507-37AF-4108-A046-9F1B000804D4}"/>
              </a:ext>
            </a:extLst>
          </p:cNvPr>
          <p:cNvSpPr/>
          <p:nvPr/>
        </p:nvSpPr>
        <p:spPr>
          <a:xfrm>
            <a:off x="5867422" y="5032188"/>
            <a:ext cx="475255" cy="39727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" name="Rectangle 16">
            <a:extLst>
              <a:ext uri="{FF2B5EF4-FFF2-40B4-BE49-F238E27FC236}">
                <a16:creationId xmlns:a16="http://schemas.microsoft.com/office/drawing/2014/main" id="{E73CD3E4-3A97-4F09-958B-37622E90250B}"/>
              </a:ext>
            </a:extLst>
          </p:cNvPr>
          <p:cNvSpPr/>
          <p:nvPr/>
        </p:nvSpPr>
        <p:spPr>
          <a:xfrm>
            <a:off x="5826598" y="2456074"/>
            <a:ext cx="538804" cy="35411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96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2018-04-09T01:23:37Z</dcterms:modified>
</cp:coreProperties>
</file>