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8" name="Oval 3">
            <a:extLst>
              <a:ext uri="{FF2B5EF4-FFF2-40B4-BE49-F238E27FC236}">
                <a16:creationId xmlns:a16="http://schemas.microsoft.com/office/drawing/2014/main" id="{2B7CB51D-741F-44E9-A3A8-C5A57158F9C6}"/>
              </a:ext>
            </a:extLst>
          </p:cNvPr>
          <p:cNvSpPr/>
          <p:nvPr/>
        </p:nvSpPr>
        <p:spPr>
          <a:xfrm>
            <a:off x="3528730" y="2738731"/>
            <a:ext cx="1711131" cy="171113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9" name="Oval 4">
            <a:extLst>
              <a:ext uri="{FF2B5EF4-FFF2-40B4-BE49-F238E27FC236}">
                <a16:creationId xmlns:a16="http://schemas.microsoft.com/office/drawing/2014/main" id="{2710FBC4-24A5-4CEA-8066-B39A423012B0}"/>
              </a:ext>
            </a:extLst>
          </p:cNvPr>
          <p:cNvSpPr/>
          <p:nvPr/>
        </p:nvSpPr>
        <p:spPr>
          <a:xfrm>
            <a:off x="6950513" y="2738731"/>
            <a:ext cx="1711131" cy="171113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0" name="Left-Right Arrow 6">
            <a:extLst>
              <a:ext uri="{FF2B5EF4-FFF2-40B4-BE49-F238E27FC236}">
                <a16:creationId xmlns:a16="http://schemas.microsoft.com/office/drawing/2014/main" id="{096508CF-BE72-4E4C-B2DC-49773D539057}"/>
              </a:ext>
            </a:extLst>
          </p:cNvPr>
          <p:cNvSpPr/>
          <p:nvPr/>
        </p:nvSpPr>
        <p:spPr>
          <a:xfrm>
            <a:off x="5413749" y="3174950"/>
            <a:ext cx="1362876" cy="838693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9">
            <a:extLst>
              <a:ext uri="{FF2B5EF4-FFF2-40B4-BE49-F238E27FC236}">
                <a16:creationId xmlns:a16="http://schemas.microsoft.com/office/drawing/2014/main" id="{72A2763C-5C91-4AF5-996D-F161EB79AE5F}"/>
              </a:ext>
            </a:extLst>
          </p:cNvPr>
          <p:cNvSpPr/>
          <p:nvPr/>
        </p:nvSpPr>
        <p:spPr>
          <a:xfrm>
            <a:off x="4439817" y="4682221"/>
            <a:ext cx="33032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</a:rPr>
              <a:t>52,890,000</a:t>
            </a:r>
            <a:endParaRPr lang="ko-KR" altLang="en-US" sz="4400" b="1" dirty="0">
              <a:solidFill>
                <a:schemeClr val="accent1"/>
              </a:solidFill>
            </a:endParaRPr>
          </a:p>
        </p:txBody>
      </p:sp>
      <p:sp>
        <p:nvSpPr>
          <p:cNvPr id="72" name="Rectangle 15">
            <a:extLst>
              <a:ext uri="{FF2B5EF4-FFF2-40B4-BE49-F238E27FC236}">
                <a16:creationId xmlns:a16="http://schemas.microsoft.com/office/drawing/2014/main" id="{48CAB90D-E355-4AE4-9DBF-57189D39D888}"/>
              </a:ext>
            </a:extLst>
          </p:cNvPr>
          <p:cNvSpPr/>
          <p:nvPr/>
        </p:nvSpPr>
        <p:spPr>
          <a:xfrm>
            <a:off x="1122594" y="3271131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</a:rPr>
              <a:t>Your Business Here</a:t>
            </a:r>
            <a:endParaRPr lang="ko-KR" altLang="en-US" b="1" dirty="0">
              <a:solidFill>
                <a:schemeClr val="accent4"/>
              </a:solidFill>
            </a:endParaRPr>
          </a:p>
        </p:txBody>
      </p:sp>
      <p:sp>
        <p:nvSpPr>
          <p:cNvPr id="73" name="Rectangle 18">
            <a:extLst>
              <a:ext uri="{FF2B5EF4-FFF2-40B4-BE49-F238E27FC236}">
                <a16:creationId xmlns:a16="http://schemas.microsoft.com/office/drawing/2014/main" id="{DA5687B5-96B2-4694-80DD-FF6CE0A281C2}"/>
              </a:ext>
            </a:extLst>
          </p:cNvPr>
          <p:cNvSpPr/>
          <p:nvPr/>
        </p:nvSpPr>
        <p:spPr>
          <a:xfrm>
            <a:off x="8835532" y="3271131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</a:rPr>
              <a:t>Your Business Here</a:t>
            </a:r>
            <a:endParaRPr lang="ko-KR" altLang="en-US" b="1" dirty="0">
              <a:solidFill>
                <a:schemeClr val="accent3"/>
              </a:solidFill>
            </a:endParaRPr>
          </a:p>
        </p:txBody>
      </p:sp>
      <p:sp>
        <p:nvSpPr>
          <p:cNvPr id="74" name="Rectangle 130">
            <a:extLst>
              <a:ext uri="{FF2B5EF4-FFF2-40B4-BE49-F238E27FC236}">
                <a16:creationId xmlns:a16="http://schemas.microsoft.com/office/drawing/2014/main" id="{DA303E1B-7924-4CC3-B83A-823A63E0269C}"/>
              </a:ext>
            </a:extLst>
          </p:cNvPr>
          <p:cNvSpPr/>
          <p:nvPr/>
        </p:nvSpPr>
        <p:spPr>
          <a:xfrm>
            <a:off x="7564285" y="3364114"/>
            <a:ext cx="499060" cy="501326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5" name="Round Same Side Corner Rectangle 36">
            <a:extLst>
              <a:ext uri="{FF2B5EF4-FFF2-40B4-BE49-F238E27FC236}">
                <a16:creationId xmlns:a16="http://schemas.microsoft.com/office/drawing/2014/main" id="{92B141D6-B5F2-49FC-8F2F-7DEF70C8059B}"/>
              </a:ext>
            </a:extLst>
          </p:cNvPr>
          <p:cNvSpPr>
            <a:spLocks noChangeAspect="1"/>
          </p:cNvSpPr>
          <p:nvPr/>
        </p:nvSpPr>
        <p:spPr>
          <a:xfrm>
            <a:off x="4112023" y="3398750"/>
            <a:ext cx="481700" cy="380840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11189</TotalTime>
  <Words>27</Words>
  <Application>Microsoft Office PowerPoint</Application>
  <PresentationFormat>와이드스크린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2018-04-13T02:33:09Z</dcterms:modified>
</cp:coreProperties>
</file>