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35" name="그룹 334">
            <a:extLst>
              <a:ext uri="{FF2B5EF4-FFF2-40B4-BE49-F238E27FC236}">
                <a16:creationId xmlns:a16="http://schemas.microsoft.com/office/drawing/2014/main" id="{CFA442EF-94E3-44B0-B04A-80851F3C8131}"/>
              </a:ext>
            </a:extLst>
          </p:cNvPr>
          <p:cNvGrpSpPr/>
          <p:nvPr/>
        </p:nvGrpSpPr>
        <p:grpSpPr>
          <a:xfrm>
            <a:off x="1391316" y="3534590"/>
            <a:ext cx="863800" cy="863800"/>
            <a:chOff x="1391316" y="3482336"/>
            <a:chExt cx="863800" cy="863800"/>
          </a:xfrm>
        </p:grpSpPr>
        <p:sp>
          <p:nvSpPr>
            <p:cNvPr id="336" name="Oval 10">
              <a:extLst>
                <a:ext uri="{FF2B5EF4-FFF2-40B4-BE49-F238E27FC236}">
                  <a16:creationId xmlns:a16="http://schemas.microsoft.com/office/drawing/2014/main" id="{5C3C0CE0-3D8A-4A97-BB76-AFC445BB360A}"/>
                </a:ext>
              </a:extLst>
            </p:cNvPr>
            <p:cNvSpPr/>
            <p:nvPr/>
          </p:nvSpPr>
          <p:spPr>
            <a:xfrm>
              <a:off x="1441082" y="3532102"/>
              <a:ext cx="764266" cy="764266"/>
            </a:xfrm>
            <a:prstGeom prst="ellipse">
              <a:avLst/>
            </a:prstGeom>
            <a:solidFill>
              <a:schemeClr val="accent5">
                <a:alpha val="70000"/>
              </a:schemeClr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JM" sz="1200" b="1" dirty="0">
                  <a:solidFill>
                    <a:schemeClr val="bg1"/>
                  </a:solidFill>
                </a:rPr>
                <a:t>2014</a:t>
              </a:r>
            </a:p>
          </p:txBody>
        </p:sp>
        <p:sp>
          <p:nvSpPr>
            <p:cNvPr id="337" name="타원 336">
              <a:extLst>
                <a:ext uri="{FF2B5EF4-FFF2-40B4-BE49-F238E27FC236}">
                  <a16:creationId xmlns:a16="http://schemas.microsoft.com/office/drawing/2014/main" id="{95A3BBF4-277E-4E41-A3F8-C6E1306D6713}"/>
                </a:ext>
              </a:extLst>
            </p:cNvPr>
            <p:cNvSpPr/>
            <p:nvPr/>
          </p:nvSpPr>
          <p:spPr>
            <a:xfrm>
              <a:off x="1391316" y="3482336"/>
              <a:ext cx="863800" cy="863800"/>
            </a:xfrm>
            <a:prstGeom prst="ellipse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38" name="그룹 337">
            <a:extLst>
              <a:ext uri="{FF2B5EF4-FFF2-40B4-BE49-F238E27FC236}">
                <a16:creationId xmlns:a16="http://schemas.microsoft.com/office/drawing/2014/main" id="{B04214EA-BD39-4165-A303-95F4F9219895}"/>
              </a:ext>
            </a:extLst>
          </p:cNvPr>
          <p:cNvGrpSpPr/>
          <p:nvPr/>
        </p:nvGrpSpPr>
        <p:grpSpPr>
          <a:xfrm>
            <a:off x="3100429" y="3534590"/>
            <a:ext cx="863800" cy="863800"/>
            <a:chOff x="3100429" y="3482336"/>
            <a:chExt cx="863800" cy="863800"/>
          </a:xfrm>
        </p:grpSpPr>
        <p:sp>
          <p:nvSpPr>
            <p:cNvPr id="339" name="Oval 10">
              <a:extLst>
                <a:ext uri="{FF2B5EF4-FFF2-40B4-BE49-F238E27FC236}">
                  <a16:creationId xmlns:a16="http://schemas.microsoft.com/office/drawing/2014/main" id="{BF6CFE64-D215-4E56-BB5E-25821B7D6A34}"/>
                </a:ext>
              </a:extLst>
            </p:cNvPr>
            <p:cNvSpPr/>
            <p:nvPr/>
          </p:nvSpPr>
          <p:spPr>
            <a:xfrm>
              <a:off x="3150196" y="3532102"/>
              <a:ext cx="764266" cy="764266"/>
            </a:xfrm>
            <a:prstGeom prst="ellipse">
              <a:avLst/>
            </a:prstGeom>
            <a:solidFill>
              <a:schemeClr val="accent6">
                <a:alpha val="70000"/>
              </a:schemeClr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JM" sz="1200" b="1" dirty="0">
                  <a:solidFill>
                    <a:schemeClr val="bg1"/>
                  </a:solidFill>
                </a:rPr>
                <a:t>2015</a:t>
              </a:r>
            </a:p>
          </p:txBody>
        </p:sp>
        <p:sp>
          <p:nvSpPr>
            <p:cNvPr id="340" name="타원 339">
              <a:extLst>
                <a:ext uri="{FF2B5EF4-FFF2-40B4-BE49-F238E27FC236}">
                  <a16:creationId xmlns:a16="http://schemas.microsoft.com/office/drawing/2014/main" id="{B4415147-90AA-41C2-93FC-9382363930B7}"/>
                </a:ext>
              </a:extLst>
            </p:cNvPr>
            <p:cNvSpPr/>
            <p:nvPr/>
          </p:nvSpPr>
          <p:spPr>
            <a:xfrm>
              <a:off x="3100429" y="3482336"/>
              <a:ext cx="863800" cy="863800"/>
            </a:xfrm>
            <a:prstGeom prst="ellipse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41" name="그룹 340">
            <a:extLst>
              <a:ext uri="{FF2B5EF4-FFF2-40B4-BE49-F238E27FC236}">
                <a16:creationId xmlns:a16="http://schemas.microsoft.com/office/drawing/2014/main" id="{F1F417DB-1A2D-49E8-8D9A-0180DCDFFA47}"/>
              </a:ext>
            </a:extLst>
          </p:cNvPr>
          <p:cNvGrpSpPr/>
          <p:nvPr/>
        </p:nvGrpSpPr>
        <p:grpSpPr>
          <a:xfrm>
            <a:off x="4809542" y="3534590"/>
            <a:ext cx="863800" cy="863800"/>
            <a:chOff x="4809542" y="3482336"/>
            <a:chExt cx="863800" cy="863800"/>
          </a:xfrm>
        </p:grpSpPr>
        <p:sp>
          <p:nvSpPr>
            <p:cNvPr id="342" name="Oval 10">
              <a:extLst>
                <a:ext uri="{FF2B5EF4-FFF2-40B4-BE49-F238E27FC236}">
                  <a16:creationId xmlns:a16="http://schemas.microsoft.com/office/drawing/2014/main" id="{C9C745AC-225E-4126-BB9E-36C2BB8B724A}"/>
                </a:ext>
              </a:extLst>
            </p:cNvPr>
            <p:cNvSpPr/>
            <p:nvPr/>
          </p:nvSpPr>
          <p:spPr>
            <a:xfrm>
              <a:off x="4859309" y="3532102"/>
              <a:ext cx="764266" cy="764266"/>
            </a:xfrm>
            <a:prstGeom prst="ellipse">
              <a:avLst/>
            </a:prstGeom>
            <a:solidFill>
              <a:schemeClr val="accent1">
                <a:alpha val="70000"/>
              </a:schemeClr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JM" sz="1200" b="1" dirty="0">
                  <a:solidFill>
                    <a:schemeClr val="bg1"/>
                  </a:solidFill>
                </a:rPr>
                <a:t>2016</a:t>
              </a:r>
            </a:p>
          </p:txBody>
        </p:sp>
        <p:sp>
          <p:nvSpPr>
            <p:cNvPr id="343" name="타원 342">
              <a:extLst>
                <a:ext uri="{FF2B5EF4-FFF2-40B4-BE49-F238E27FC236}">
                  <a16:creationId xmlns:a16="http://schemas.microsoft.com/office/drawing/2014/main" id="{FCA4147F-23CD-4E1C-ADD9-AA35AA503610}"/>
                </a:ext>
              </a:extLst>
            </p:cNvPr>
            <p:cNvSpPr/>
            <p:nvPr/>
          </p:nvSpPr>
          <p:spPr>
            <a:xfrm>
              <a:off x="4809542" y="3482336"/>
              <a:ext cx="863800" cy="863800"/>
            </a:xfrm>
            <a:prstGeom prst="ellipse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44" name="그룹 343">
            <a:extLst>
              <a:ext uri="{FF2B5EF4-FFF2-40B4-BE49-F238E27FC236}">
                <a16:creationId xmlns:a16="http://schemas.microsoft.com/office/drawing/2014/main" id="{D2239AF3-29A0-4D21-A7F3-4929CA007E9E}"/>
              </a:ext>
            </a:extLst>
          </p:cNvPr>
          <p:cNvGrpSpPr/>
          <p:nvPr/>
        </p:nvGrpSpPr>
        <p:grpSpPr>
          <a:xfrm>
            <a:off x="6518656" y="3534590"/>
            <a:ext cx="863800" cy="863800"/>
            <a:chOff x="6518656" y="3482336"/>
            <a:chExt cx="863800" cy="863800"/>
          </a:xfrm>
        </p:grpSpPr>
        <p:sp>
          <p:nvSpPr>
            <p:cNvPr id="345" name="Oval 10">
              <a:extLst>
                <a:ext uri="{FF2B5EF4-FFF2-40B4-BE49-F238E27FC236}">
                  <a16:creationId xmlns:a16="http://schemas.microsoft.com/office/drawing/2014/main" id="{75892D0A-262E-4930-8C3F-634FCCC02C9C}"/>
                </a:ext>
              </a:extLst>
            </p:cNvPr>
            <p:cNvSpPr/>
            <p:nvPr/>
          </p:nvSpPr>
          <p:spPr>
            <a:xfrm>
              <a:off x="6568422" y="3532102"/>
              <a:ext cx="764266" cy="764266"/>
            </a:xfrm>
            <a:prstGeom prst="ellipse">
              <a:avLst/>
            </a:prstGeom>
            <a:solidFill>
              <a:schemeClr val="accent2">
                <a:alpha val="70000"/>
              </a:schemeClr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JM" sz="1200" b="1" dirty="0">
                  <a:solidFill>
                    <a:schemeClr val="bg1"/>
                  </a:solidFill>
                </a:rPr>
                <a:t>2017</a:t>
              </a:r>
            </a:p>
          </p:txBody>
        </p:sp>
        <p:sp>
          <p:nvSpPr>
            <p:cNvPr id="346" name="타원 345">
              <a:extLst>
                <a:ext uri="{FF2B5EF4-FFF2-40B4-BE49-F238E27FC236}">
                  <a16:creationId xmlns:a16="http://schemas.microsoft.com/office/drawing/2014/main" id="{7D19991C-2F8B-42CC-BA75-1A2A4F024ADC}"/>
                </a:ext>
              </a:extLst>
            </p:cNvPr>
            <p:cNvSpPr/>
            <p:nvPr/>
          </p:nvSpPr>
          <p:spPr>
            <a:xfrm>
              <a:off x="6518656" y="3482336"/>
              <a:ext cx="863800" cy="863800"/>
            </a:xfrm>
            <a:prstGeom prst="ellipse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47" name="그룹 346">
            <a:extLst>
              <a:ext uri="{FF2B5EF4-FFF2-40B4-BE49-F238E27FC236}">
                <a16:creationId xmlns:a16="http://schemas.microsoft.com/office/drawing/2014/main" id="{B1DBD8D6-962F-4036-8072-21249118A54B}"/>
              </a:ext>
            </a:extLst>
          </p:cNvPr>
          <p:cNvGrpSpPr/>
          <p:nvPr/>
        </p:nvGrpSpPr>
        <p:grpSpPr>
          <a:xfrm>
            <a:off x="8227769" y="3534590"/>
            <a:ext cx="863800" cy="863800"/>
            <a:chOff x="8227769" y="3482336"/>
            <a:chExt cx="863800" cy="863800"/>
          </a:xfrm>
        </p:grpSpPr>
        <p:sp>
          <p:nvSpPr>
            <p:cNvPr id="348" name="Oval 10">
              <a:extLst>
                <a:ext uri="{FF2B5EF4-FFF2-40B4-BE49-F238E27FC236}">
                  <a16:creationId xmlns:a16="http://schemas.microsoft.com/office/drawing/2014/main" id="{AC84F5CD-DC83-436A-BE41-A5C7FCC21AB6}"/>
                </a:ext>
              </a:extLst>
            </p:cNvPr>
            <p:cNvSpPr/>
            <p:nvPr/>
          </p:nvSpPr>
          <p:spPr>
            <a:xfrm>
              <a:off x="8277535" y="3532102"/>
              <a:ext cx="764266" cy="764266"/>
            </a:xfrm>
            <a:prstGeom prst="ellipse">
              <a:avLst/>
            </a:prstGeom>
            <a:solidFill>
              <a:schemeClr val="accent3">
                <a:alpha val="70000"/>
              </a:schemeClr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JM" sz="1200" b="1" dirty="0">
                  <a:solidFill>
                    <a:schemeClr val="bg1"/>
                  </a:solidFill>
                </a:rPr>
                <a:t>2018</a:t>
              </a:r>
            </a:p>
          </p:txBody>
        </p:sp>
        <p:sp>
          <p:nvSpPr>
            <p:cNvPr id="349" name="타원 348">
              <a:extLst>
                <a:ext uri="{FF2B5EF4-FFF2-40B4-BE49-F238E27FC236}">
                  <a16:creationId xmlns:a16="http://schemas.microsoft.com/office/drawing/2014/main" id="{7E7AAEFE-28B6-4A24-B650-DB9BC291E5D8}"/>
                </a:ext>
              </a:extLst>
            </p:cNvPr>
            <p:cNvSpPr/>
            <p:nvPr/>
          </p:nvSpPr>
          <p:spPr>
            <a:xfrm>
              <a:off x="8227769" y="3482336"/>
              <a:ext cx="863800" cy="863800"/>
            </a:xfrm>
            <a:prstGeom prst="ellipse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350" name="직선 연결선 349">
            <a:extLst>
              <a:ext uri="{FF2B5EF4-FFF2-40B4-BE49-F238E27FC236}">
                <a16:creationId xmlns:a16="http://schemas.microsoft.com/office/drawing/2014/main" id="{69B1E2F6-0EF0-417E-85FC-7FDA86C22302}"/>
              </a:ext>
            </a:extLst>
          </p:cNvPr>
          <p:cNvCxnSpPr/>
          <p:nvPr/>
        </p:nvCxnSpPr>
        <p:spPr>
          <a:xfrm flipH="1" flipV="1">
            <a:off x="2255116" y="3965850"/>
            <a:ext cx="840693" cy="1278"/>
          </a:xfrm>
          <a:prstGeom prst="line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51" name="직선 연결선 350">
            <a:extLst>
              <a:ext uri="{FF2B5EF4-FFF2-40B4-BE49-F238E27FC236}">
                <a16:creationId xmlns:a16="http://schemas.microsoft.com/office/drawing/2014/main" id="{72E6415F-5D18-4516-9EAA-43CA9ED77868}"/>
              </a:ext>
            </a:extLst>
          </p:cNvPr>
          <p:cNvCxnSpPr/>
          <p:nvPr/>
        </p:nvCxnSpPr>
        <p:spPr>
          <a:xfrm flipH="1">
            <a:off x="3946537" y="3962418"/>
            <a:ext cx="840693" cy="8145"/>
          </a:xfrm>
          <a:prstGeom prst="line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52" name="직선 연결선 351">
            <a:extLst>
              <a:ext uri="{FF2B5EF4-FFF2-40B4-BE49-F238E27FC236}">
                <a16:creationId xmlns:a16="http://schemas.microsoft.com/office/drawing/2014/main" id="{9EF3D620-91AA-4418-948A-D884AE782B34}"/>
              </a:ext>
            </a:extLst>
          </p:cNvPr>
          <p:cNvCxnSpPr/>
          <p:nvPr/>
        </p:nvCxnSpPr>
        <p:spPr>
          <a:xfrm flipH="1">
            <a:off x="5662234" y="3962418"/>
            <a:ext cx="840693" cy="8145"/>
          </a:xfrm>
          <a:prstGeom prst="line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53" name="직선 연결선 352">
            <a:extLst>
              <a:ext uri="{FF2B5EF4-FFF2-40B4-BE49-F238E27FC236}">
                <a16:creationId xmlns:a16="http://schemas.microsoft.com/office/drawing/2014/main" id="{A645088E-37A5-44B7-A45E-021641FF5351}"/>
              </a:ext>
            </a:extLst>
          </p:cNvPr>
          <p:cNvCxnSpPr/>
          <p:nvPr/>
        </p:nvCxnSpPr>
        <p:spPr>
          <a:xfrm flipH="1">
            <a:off x="7367264" y="3962418"/>
            <a:ext cx="840693" cy="8145"/>
          </a:xfrm>
          <a:prstGeom prst="line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cxnSp>
        <p:nvCxnSpPr>
          <p:cNvPr id="354" name="직선 연결선 353">
            <a:extLst>
              <a:ext uri="{FF2B5EF4-FFF2-40B4-BE49-F238E27FC236}">
                <a16:creationId xmlns:a16="http://schemas.microsoft.com/office/drawing/2014/main" id="{7190B436-6643-49A3-ABF1-F249439D79F3}"/>
              </a:ext>
            </a:extLst>
          </p:cNvPr>
          <p:cNvCxnSpPr/>
          <p:nvPr/>
        </p:nvCxnSpPr>
        <p:spPr>
          <a:xfrm flipH="1">
            <a:off x="9082959" y="3962418"/>
            <a:ext cx="840693" cy="8145"/>
          </a:xfrm>
          <a:prstGeom prst="line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355" name="그룹 354">
            <a:extLst>
              <a:ext uri="{FF2B5EF4-FFF2-40B4-BE49-F238E27FC236}">
                <a16:creationId xmlns:a16="http://schemas.microsoft.com/office/drawing/2014/main" id="{38247232-8753-4F12-87FD-B5471BA0B9E4}"/>
              </a:ext>
            </a:extLst>
          </p:cNvPr>
          <p:cNvGrpSpPr/>
          <p:nvPr/>
        </p:nvGrpSpPr>
        <p:grpSpPr>
          <a:xfrm>
            <a:off x="9936884" y="3534590"/>
            <a:ext cx="1327718" cy="863800"/>
            <a:chOff x="9936884" y="3482336"/>
            <a:chExt cx="1327718" cy="863800"/>
          </a:xfrm>
        </p:grpSpPr>
        <p:sp>
          <p:nvSpPr>
            <p:cNvPr id="356" name="Oval 10">
              <a:extLst>
                <a:ext uri="{FF2B5EF4-FFF2-40B4-BE49-F238E27FC236}">
                  <a16:creationId xmlns:a16="http://schemas.microsoft.com/office/drawing/2014/main" id="{9CDDB322-1EA5-4D0B-97CA-B1A33399151C}"/>
                </a:ext>
              </a:extLst>
            </p:cNvPr>
            <p:cNvSpPr/>
            <p:nvPr/>
          </p:nvSpPr>
          <p:spPr>
            <a:xfrm>
              <a:off x="9986650" y="3532102"/>
              <a:ext cx="764266" cy="764266"/>
            </a:xfrm>
            <a:prstGeom prst="ellipse">
              <a:avLst/>
            </a:prstGeom>
            <a:solidFill>
              <a:schemeClr val="accent4">
                <a:alpha val="70000"/>
              </a:schemeClr>
            </a:solidFill>
            <a:ln w="158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JM" sz="1200" b="1" dirty="0">
                  <a:solidFill>
                    <a:schemeClr val="bg1"/>
                  </a:solidFill>
                </a:rPr>
                <a:t>2019</a:t>
              </a:r>
            </a:p>
          </p:txBody>
        </p:sp>
        <p:sp>
          <p:nvSpPr>
            <p:cNvPr id="357" name="타원 356">
              <a:extLst>
                <a:ext uri="{FF2B5EF4-FFF2-40B4-BE49-F238E27FC236}">
                  <a16:creationId xmlns:a16="http://schemas.microsoft.com/office/drawing/2014/main" id="{29B4DB21-68EB-4E29-AB0D-DD0B9361025D}"/>
                </a:ext>
              </a:extLst>
            </p:cNvPr>
            <p:cNvSpPr/>
            <p:nvPr/>
          </p:nvSpPr>
          <p:spPr>
            <a:xfrm>
              <a:off x="9936884" y="3482336"/>
              <a:ext cx="863800" cy="863800"/>
            </a:xfrm>
            <a:prstGeom prst="ellipse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>
                <a:solidFill>
                  <a:schemeClr val="bg1"/>
                </a:solidFill>
              </a:endParaRPr>
            </a:p>
          </p:txBody>
        </p:sp>
        <p:cxnSp>
          <p:nvCxnSpPr>
            <p:cNvPr id="358" name="직선 연결선 357">
              <a:extLst>
                <a:ext uri="{FF2B5EF4-FFF2-40B4-BE49-F238E27FC236}">
                  <a16:creationId xmlns:a16="http://schemas.microsoft.com/office/drawing/2014/main" id="{13C7D7F2-3F7B-4F92-BAF5-62B460EA3582}"/>
                </a:ext>
              </a:extLst>
            </p:cNvPr>
            <p:cNvCxnSpPr/>
            <p:nvPr/>
          </p:nvCxnSpPr>
          <p:spPr>
            <a:xfrm flipH="1">
              <a:off x="10544602" y="3939250"/>
              <a:ext cx="720000" cy="0"/>
            </a:xfrm>
            <a:prstGeom prst="line">
              <a:avLst/>
            </a:prstGeom>
            <a:noFill/>
            <a:ln w="19050">
              <a:solidFill>
                <a:schemeClr val="bg1">
                  <a:lumMod val="65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cxnSp>
      </p:grpSp>
      <p:cxnSp>
        <p:nvCxnSpPr>
          <p:cNvPr id="359" name="직선 연결선 358">
            <a:extLst>
              <a:ext uri="{FF2B5EF4-FFF2-40B4-BE49-F238E27FC236}">
                <a16:creationId xmlns:a16="http://schemas.microsoft.com/office/drawing/2014/main" id="{6CB82CB0-E2C9-4216-9F23-1FDA184CBE11}"/>
              </a:ext>
            </a:extLst>
          </p:cNvPr>
          <p:cNvCxnSpPr/>
          <p:nvPr/>
        </p:nvCxnSpPr>
        <p:spPr>
          <a:xfrm flipH="1">
            <a:off x="931151" y="3991504"/>
            <a:ext cx="720000" cy="0"/>
          </a:xfrm>
          <a:prstGeom prst="line">
            <a:avLst/>
          </a:prstGeom>
          <a:noFill/>
          <a:ln w="1905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cxnSp>
      <p:grpSp>
        <p:nvGrpSpPr>
          <p:cNvPr id="360" name="Group 33">
            <a:extLst>
              <a:ext uri="{FF2B5EF4-FFF2-40B4-BE49-F238E27FC236}">
                <a16:creationId xmlns:a16="http://schemas.microsoft.com/office/drawing/2014/main" id="{4A3A96C3-A206-4E0E-8651-B519A19CB16B}"/>
              </a:ext>
            </a:extLst>
          </p:cNvPr>
          <p:cNvGrpSpPr/>
          <p:nvPr/>
        </p:nvGrpSpPr>
        <p:grpSpPr>
          <a:xfrm>
            <a:off x="4192205" y="2344198"/>
            <a:ext cx="2022232" cy="850432"/>
            <a:chOff x="3705087" y="2094837"/>
            <a:chExt cx="1716151" cy="850432"/>
          </a:xfrm>
        </p:grpSpPr>
        <p:sp>
          <p:nvSpPr>
            <p:cNvPr id="361" name="TextBox 360">
              <a:extLst>
                <a:ext uri="{FF2B5EF4-FFF2-40B4-BE49-F238E27FC236}">
                  <a16:creationId xmlns:a16="http://schemas.microsoft.com/office/drawing/2014/main" id="{C4D64E00-ADDB-43FB-A618-E6647A5208A7}"/>
                </a:ext>
              </a:extLst>
            </p:cNvPr>
            <p:cNvSpPr txBox="1"/>
            <p:nvPr/>
          </p:nvSpPr>
          <p:spPr>
            <a:xfrm>
              <a:off x="3705087" y="2298938"/>
              <a:ext cx="17094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62" name="TextBox 361">
              <a:extLst>
                <a:ext uri="{FF2B5EF4-FFF2-40B4-BE49-F238E27FC236}">
                  <a16:creationId xmlns:a16="http://schemas.microsoft.com/office/drawing/2014/main" id="{49FEC195-1E82-4F55-97C5-EABB6EB639DB}"/>
                </a:ext>
              </a:extLst>
            </p:cNvPr>
            <p:cNvSpPr txBox="1"/>
            <p:nvPr/>
          </p:nvSpPr>
          <p:spPr>
            <a:xfrm>
              <a:off x="3706688" y="2094837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63" name="Group 34">
            <a:extLst>
              <a:ext uri="{FF2B5EF4-FFF2-40B4-BE49-F238E27FC236}">
                <a16:creationId xmlns:a16="http://schemas.microsoft.com/office/drawing/2014/main" id="{7D30717E-B0A0-4D2A-A7E9-DE80CB13E959}"/>
              </a:ext>
            </a:extLst>
          </p:cNvPr>
          <p:cNvGrpSpPr/>
          <p:nvPr/>
        </p:nvGrpSpPr>
        <p:grpSpPr>
          <a:xfrm>
            <a:off x="7589977" y="2344198"/>
            <a:ext cx="2091036" cy="850432"/>
            <a:chOff x="5315247" y="2100456"/>
            <a:chExt cx="1774541" cy="850432"/>
          </a:xfrm>
        </p:grpSpPr>
        <p:sp>
          <p:nvSpPr>
            <p:cNvPr id="364" name="TextBox 363">
              <a:extLst>
                <a:ext uri="{FF2B5EF4-FFF2-40B4-BE49-F238E27FC236}">
                  <a16:creationId xmlns:a16="http://schemas.microsoft.com/office/drawing/2014/main" id="{B298F7EE-C97B-4CEB-B0F0-973F6EC79F93}"/>
                </a:ext>
              </a:extLst>
            </p:cNvPr>
            <p:cNvSpPr txBox="1"/>
            <p:nvPr/>
          </p:nvSpPr>
          <p:spPr>
            <a:xfrm>
              <a:off x="5380321" y="2304557"/>
              <a:ext cx="17094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65" name="TextBox 364">
              <a:extLst>
                <a:ext uri="{FF2B5EF4-FFF2-40B4-BE49-F238E27FC236}">
                  <a16:creationId xmlns:a16="http://schemas.microsoft.com/office/drawing/2014/main" id="{29FE3FD5-CD97-4B9E-8A33-0B0C2194D956}"/>
                </a:ext>
              </a:extLst>
            </p:cNvPr>
            <p:cNvSpPr txBox="1"/>
            <p:nvPr/>
          </p:nvSpPr>
          <p:spPr>
            <a:xfrm>
              <a:off x="5315247" y="2100456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66" name="Group 32">
            <a:extLst>
              <a:ext uri="{FF2B5EF4-FFF2-40B4-BE49-F238E27FC236}">
                <a16:creationId xmlns:a16="http://schemas.microsoft.com/office/drawing/2014/main" id="{2F1882C0-8793-4B5D-B99A-959CF44FEC18}"/>
              </a:ext>
            </a:extLst>
          </p:cNvPr>
          <p:cNvGrpSpPr/>
          <p:nvPr/>
        </p:nvGrpSpPr>
        <p:grpSpPr>
          <a:xfrm>
            <a:off x="812099" y="2344198"/>
            <a:ext cx="2022232" cy="850432"/>
            <a:chOff x="1978221" y="2100456"/>
            <a:chExt cx="1716151" cy="850432"/>
          </a:xfrm>
        </p:grpSpPr>
        <p:sp>
          <p:nvSpPr>
            <p:cNvPr id="367" name="TextBox 366">
              <a:extLst>
                <a:ext uri="{FF2B5EF4-FFF2-40B4-BE49-F238E27FC236}">
                  <a16:creationId xmlns:a16="http://schemas.microsoft.com/office/drawing/2014/main" id="{04C7DC8E-680C-407A-8067-17D5138F5730}"/>
                </a:ext>
              </a:extLst>
            </p:cNvPr>
            <p:cNvSpPr txBox="1"/>
            <p:nvPr/>
          </p:nvSpPr>
          <p:spPr>
            <a:xfrm>
              <a:off x="1978221" y="2304557"/>
              <a:ext cx="17094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68" name="TextBox 367">
              <a:extLst>
                <a:ext uri="{FF2B5EF4-FFF2-40B4-BE49-F238E27FC236}">
                  <a16:creationId xmlns:a16="http://schemas.microsoft.com/office/drawing/2014/main" id="{B6659D24-3768-4BDC-A8DC-BC28FE3DDC1D}"/>
                </a:ext>
              </a:extLst>
            </p:cNvPr>
            <p:cNvSpPr txBox="1"/>
            <p:nvPr/>
          </p:nvSpPr>
          <p:spPr>
            <a:xfrm>
              <a:off x="1979822" y="2100456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69" name="Group 35">
            <a:extLst>
              <a:ext uri="{FF2B5EF4-FFF2-40B4-BE49-F238E27FC236}">
                <a16:creationId xmlns:a16="http://schemas.microsoft.com/office/drawing/2014/main" id="{93DDE787-4FD6-4984-BB47-6BE0BC70A3C7}"/>
              </a:ext>
            </a:extLst>
          </p:cNvPr>
          <p:cNvGrpSpPr/>
          <p:nvPr/>
        </p:nvGrpSpPr>
        <p:grpSpPr>
          <a:xfrm>
            <a:off x="2499761" y="4755331"/>
            <a:ext cx="2027014" cy="840907"/>
            <a:chOff x="1109958" y="5132809"/>
            <a:chExt cx="1720208" cy="840907"/>
          </a:xfrm>
        </p:grpSpPr>
        <p:sp>
          <p:nvSpPr>
            <p:cNvPr id="370" name="TextBox 369">
              <a:extLst>
                <a:ext uri="{FF2B5EF4-FFF2-40B4-BE49-F238E27FC236}">
                  <a16:creationId xmlns:a16="http://schemas.microsoft.com/office/drawing/2014/main" id="{E68DE718-897C-4324-95BA-E2FD8BA779EA}"/>
                </a:ext>
              </a:extLst>
            </p:cNvPr>
            <p:cNvSpPr txBox="1"/>
            <p:nvPr/>
          </p:nvSpPr>
          <p:spPr>
            <a:xfrm>
              <a:off x="1109958" y="5327385"/>
              <a:ext cx="17094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71" name="TextBox 370">
              <a:extLst>
                <a:ext uri="{FF2B5EF4-FFF2-40B4-BE49-F238E27FC236}">
                  <a16:creationId xmlns:a16="http://schemas.microsoft.com/office/drawing/2014/main" id="{E08DF51B-31D0-4534-BFBE-E16A08ACA645}"/>
                </a:ext>
              </a:extLst>
            </p:cNvPr>
            <p:cNvSpPr txBox="1"/>
            <p:nvPr/>
          </p:nvSpPr>
          <p:spPr>
            <a:xfrm>
              <a:off x="1115616" y="5132809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72" name="Group 36">
            <a:extLst>
              <a:ext uri="{FF2B5EF4-FFF2-40B4-BE49-F238E27FC236}">
                <a16:creationId xmlns:a16="http://schemas.microsoft.com/office/drawing/2014/main" id="{3BBBF5CB-CC32-4A77-9B53-F24CAB14CE18}"/>
              </a:ext>
            </a:extLst>
          </p:cNvPr>
          <p:cNvGrpSpPr/>
          <p:nvPr/>
        </p:nvGrpSpPr>
        <p:grpSpPr>
          <a:xfrm>
            <a:off x="5879867" y="4755331"/>
            <a:ext cx="2044680" cy="840907"/>
            <a:chOff x="2864666" y="5128698"/>
            <a:chExt cx="1735201" cy="840907"/>
          </a:xfrm>
        </p:grpSpPr>
        <p:sp>
          <p:nvSpPr>
            <p:cNvPr id="373" name="TextBox 372">
              <a:extLst>
                <a:ext uri="{FF2B5EF4-FFF2-40B4-BE49-F238E27FC236}">
                  <a16:creationId xmlns:a16="http://schemas.microsoft.com/office/drawing/2014/main" id="{EAF57E85-1C0E-4DFA-9BC6-ED55AD99EB77}"/>
                </a:ext>
              </a:extLst>
            </p:cNvPr>
            <p:cNvSpPr txBox="1"/>
            <p:nvPr/>
          </p:nvSpPr>
          <p:spPr>
            <a:xfrm>
              <a:off x="2864666" y="5323274"/>
              <a:ext cx="17094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74" name="TextBox 373">
              <a:extLst>
                <a:ext uri="{FF2B5EF4-FFF2-40B4-BE49-F238E27FC236}">
                  <a16:creationId xmlns:a16="http://schemas.microsoft.com/office/drawing/2014/main" id="{69A1A4BE-93AD-4365-BBD8-4229E498DE9F}"/>
                </a:ext>
              </a:extLst>
            </p:cNvPr>
            <p:cNvSpPr txBox="1"/>
            <p:nvPr/>
          </p:nvSpPr>
          <p:spPr>
            <a:xfrm>
              <a:off x="2885317" y="5128698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375" name="Group 37">
            <a:extLst>
              <a:ext uri="{FF2B5EF4-FFF2-40B4-BE49-F238E27FC236}">
                <a16:creationId xmlns:a16="http://schemas.microsoft.com/office/drawing/2014/main" id="{6FDBA719-CEFE-4EEF-AF1E-1675DB525197}"/>
              </a:ext>
            </a:extLst>
          </p:cNvPr>
          <p:cNvGrpSpPr/>
          <p:nvPr/>
        </p:nvGrpSpPr>
        <p:grpSpPr>
          <a:xfrm>
            <a:off x="9346443" y="4755331"/>
            <a:ext cx="2044680" cy="840907"/>
            <a:chOff x="4574516" y="5124587"/>
            <a:chExt cx="1735201" cy="840907"/>
          </a:xfrm>
        </p:grpSpPr>
        <p:sp>
          <p:nvSpPr>
            <p:cNvPr id="376" name="TextBox 375">
              <a:extLst>
                <a:ext uri="{FF2B5EF4-FFF2-40B4-BE49-F238E27FC236}">
                  <a16:creationId xmlns:a16="http://schemas.microsoft.com/office/drawing/2014/main" id="{6CF76785-8D51-4B0D-901E-2DFB16E22DA7}"/>
                </a:ext>
              </a:extLst>
            </p:cNvPr>
            <p:cNvSpPr txBox="1"/>
            <p:nvPr/>
          </p:nvSpPr>
          <p:spPr>
            <a:xfrm>
              <a:off x="4574516" y="5319163"/>
              <a:ext cx="17094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77" name="TextBox 376">
              <a:extLst>
                <a:ext uri="{FF2B5EF4-FFF2-40B4-BE49-F238E27FC236}">
                  <a16:creationId xmlns:a16="http://schemas.microsoft.com/office/drawing/2014/main" id="{600A04D4-8EDD-44D3-9B66-B8D7EEBE9718}"/>
                </a:ext>
              </a:extLst>
            </p:cNvPr>
            <p:cNvSpPr txBox="1"/>
            <p:nvPr/>
          </p:nvSpPr>
          <p:spPr>
            <a:xfrm>
              <a:off x="4595167" y="5124587"/>
              <a:ext cx="171455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11224</TotalTime>
  <Words>92</Words>
  <Application>Microsoft Office PowerPoint</Application>
  <PresentationFormat>와이드스크린</PresentationFormat>
  <Paragraphs>21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21</cp:revision>
  <dcterms:created xsi:type="dcterms:W3CDTF">2018-02-18T19:39:47Z</dcterms:created>
  <dcterms:modified xsi:type="dcterms:W3CDTF">2018-04-12T02:49:25Z</dcterms:modified>
</cp:coreProperties>
</file>