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83" name="Straight Connector 52">
            <a:extLst>
              <a:ext uri="{FF2B5EF4-FFF2-40B4-BE49-F238E27FC236}">
                <a16:creationId xmlns:a16="http://schemas.microsoft.com/office/drawing/2014/main" id="{A69D9111-08C2-4F76-89D5-DED11F3C8879}"/>
              </a:ext>
            </a:extLst>
          </p:cNvPr>
          <p:cNvCxnSpPr>
            <a:cxnSpLocks/>
          </p:cNvCxnSpPr>
          <p:nvPr/>
        </p:nvCxnSpPr>
        <p:spPr>
          <a:xfrm flipH="1">
            <a:off x="896294" y="3933892"/>
            <a:ext cx="10429591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4" name="Group 32">
            <a:extLst>
              <a:ext uri="{FF2B5EF4-FFF2-40B4-BE49-F238E27FC236}">
                <a16:creationId xmlns:a16="http://schemas.microsoft.com/office/drawing/2014/main" id="{E44E5F4B-0566-46C8-8595-3A7D3ABA9A93}"/>
              </a:ext>
            </a:extLst>
          </p:cNvPr>
          <p:cNvGrpSpPr/>
          <p:nvPr/>
        </p:nvGrpSpPr>
        <p:grpSpPr>
          <a:xfrm>
            <a:off x="3252413" y="2245309"/>
            <a:ext cx="2022232" cy="850432"/>
            <a:chOff x="1978221" y="2100456"/>
            <a:chExt cx="1716151" cy="850432"/>
          </a:xfrm>
        </p:grpSpPr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63D272D7-CB70-42E6-9E05-E3A7856870C6}"/>
                </a:ext>
              </a:extLst>
            </p:cNvPr>
            <p:cNvSpPr txBox="1"/>
            <p:nvPr/>
          </p:nvSpPr>
          <p:spPr>
            <a:xfrm>
              <a:off x="19782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6985FEEC-E793-43CC-934A-0DCC47A86493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87" name="Straight Connector 12">
            <a:extLst>
              <a:ext uri="{FF2B5EF4-FFF2-40B4-BE49-F238E27FC236}">
                <a16:creationId xmlns:a16="http://schemas.microsoft.com/office/drawing/2014/main" id="{7B6E6A40-2F04-42FB-A6C2-470C5DFE91C4}"/>
              </a:ext>
            </a:extLst>
          </p:cNvPr>
          <p:cNvCxnSpPr/>
          <p:nvPr/>
        </p:nvCxnSpPr>
        <p:spPr>
          <a:xfrm>
            <a:off x="6650378" y="3069796"/>
            <a:ext cx="0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81">
            <a:extLst>
              <a:ext uri="{FF2B5EF4-FFF2-40B4-BE49-F238E27FC236}">
                <a16:creationId xmlns:a16="http://schemas.microsoft.com/office/drawing/2014/main" id="{C49A937E-FC22-4402-82CC-0F47E5C2B61A}"/>
              </a:ext>
            </a:extLst>
          </p:cNvPr>
          <p:cNvCxnSpPr/>
          <p:nvPr/>
        </p:nvCxnSpPr>
        <p:spPr>
          <a:xfrm>
            <a:off x="9057369" y="3075415"/>
            <a:ext cx="0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85">
            <a:extLst>
              <a:ext uri="{FF2B5EF4-FFF2-40B4-BE49-F238E27FC236}">
                <a16:creationId xmlns:a16="http://schemas.microsoft.com/office/drawing/2014/main" id="{E7FF6663-FA79-43BA-A6AC-0ABAA83C6130}"/>
              </a:ext>
            </a:extLst>
          </p:cNvPr>
          <p:cNvCxnSpPr/>
          <p:nvPr/>
        </p:nvCxnSpPr>
        <p:spPr>
          <a:xfrm>
            <a:off x="4263528" y="3075415"/>
            <a:ext cx="0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89">
            <a:extLst>
              <a:ext uri="{FF2B5EF4-FFF2-40B4-BE49-F238E27FC236}">
                <a16:creationId xmlns:a16="http://schemas.microsoft.com/office/drawing/2014/main" id="{9AD590F8-47F9-4860-8227-89F4150AFF4F}"/>
              </a:ext>
            </a:extLst>
          </p:cNvPr>
          <p:cNvCxnSpPr/>
          <p:nvPr/>
        </p:nvCxnSpPr>
        <p:spPr>
          <a:xfrm flipH="1" flipV="1">
            <a:off x="3021211" y="4293932"/>
            <a:ext cx="4143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93">
            <a:extLst>
              <a:ext uri="{FF2B5EF4-FFF2-40B4-BE49-F238E27FC236}">
                <a16:creationId xmlns:a16="http://schemas.microsoft.com/office/drawing/2014/main" id="{86A5ECFA-91F7-470E-8FA7-BEE27384C656}"/>
              </a:ext>
            </a:extLst>
          </p:cNvPr>
          <p:cNvCxnSpPr/>
          <p:nvPr/>
        </p:nvCxnSpPr>
        <p:spPr>
          <a:xfrm flipH="1" flipV="1">
            <a:off x="5436776" y="4289821"/>
            <a:ext cx="4143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101">
            <a:extLst>
              <a:ext uri="{FF2B5EF4-FFF2-40B4-BE49-F238E27FC236}">
                <a16:creationId xmlns:a16="http://schemas.microsoft.com/office/drawing/2014/main" id="{C7B2F2B1-512A-4805-872B-0E9DD6C7152B}"/>
              </a:ext>
            </a:extLst>
          </p:cNvPr>
          <p:cNvCxnSpPr/>
          <p:nvPr/>
        </p:nvCxnSpPr>
        <p:spPr>
          <a:xfrm flipH="1" flipV="1">
            <a:off x="7859838" y="4285710"/>
            <a:ext cx="4143" cy="5040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A8425826-913C-4A29-934C-17742569592E}"/>
              </a:ext>
            </a:extLst>
          </p:cNvPr>
          <p:cNvSpPr txBox="1"/>
          <p:nvPr/>
        </p:nvSpPr>
        <p:spPr>
          <a:xfrm>
            <a:off x="919510" y="3473155"/>
            <a:ext cx="1184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EF2AF6B4-252C-42A5-A73B-9AFF93FB500A}"/>
              </a:ext>
            </a:extLst>
          </p:cNvPr>
          <p:cNvSpPr txBox="1"/>
          <p:nvPr/>
        </p:nvSpPr>
        <p:spPr>
          <a:xfrm>
            <a:off x="934152" y="3914843"/>
            <a:ext cx="1169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C33A2C63-8D4F-4148-B5B9-6A8F80CE835C}"/>
              </a:ext>
            </a:extLst>
          </p:cNvPr>
          <p:cNvSpPr txBox="1"/>
          <p:nvPr/>
        </p:nvSpPr>
        <p:spPr>
          <a:xfrm>
            <a:off x="9907117" y="2906616"/>
            <a:ext cx="1184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Vision</a:t>
            </a:r>
          </a:p>
        </p:txBody>
      </p:sp>
      <p:grpSp>
        <p:nvGrpSpPr>
          <p:cNvPr id="296" name="Group 33">
            <a:extLst>
              <a:ext uri="{FF2B5EF4-FFF2-40B4-BE49-F238E27FC236}">
                <a16:creationId xmlns:a16="http://schemas.microsoft.com/office/drawing/2014/main" id="{5F0F1210-6031-4946-868D-27D8670BECEA}"/>
              </a:ext>
            </a:extLst>
          </p:cNvPr>
          <p:cNvGrpSpPr/>
          <p:nvPr/>
        </p:nvGrpSpPr>
        <p:grpSpPr>
          <a:xfrm>
            <a:off x="5639263" y="2239690"/>
            <a:ext cx="2022232" cy="850432"/>
            <a:chOff x="3705087" y="2094837"/>
            <a:chExt cx="1716151" cy="850432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6E3EE176-DCC4-42B5-B57A-4BEBD8BAE885}"/>
                </a:ext>
              </a:extLst>
            </p:cNvPr>
            <p:cNvSpPr txBox="1"/>
            <p:nvPr/>
          </p:nvSpPr>
          <p:spPr>
            <a:xfrm>
              <a:off x="3705087" y="2298938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03C6C457-1A2B-43B4-8426-57F78640214B}"/>
                </a:ext>
              </a:extLst>
            </p:cNvPr>
            <p:cNvSpPr txBox="1"/>
            <p:nvPr/>
          </p:nvSpPr>
          <p:spPr>
            <a:xfrm>
              <a:off x="3706688" y="209483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99" name="Group 34">
            <a:extLst>
              <a:ext uri="{FF2B5EF4-FFF2-40B4-BE49-F238E27FC236}">
                <a16:creationId xmlns:a16="http://schemas.microsoft.com/office/drawing/2014/main" id="{37793F45-6436-4C0E-AE16-2CDB92D61605}"/>
              </a:ext>
            </a:extLst>
          </p:cNvPr>
          <p:cNvGrpSpPr/>
          <p:nvPr/>
        </p:nvGrpSpPr>
        <p:grpSpPr>
          <a:xfrm>
            <a:off x="8011852" y="2261901"/>
            <a:ext cx="2091036" cy="850432"/>
            <a:chOff x="5315247" y="2100456"/>
            <a:chExt cx="1774541" cy="850432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24AEEFB5-1755-473D-98E4-4DD1AC0B1646}"/>
                </a:ext>
              </a:extLst>
            </p:cNvPr>
            <p:cNvSpPr txBox="1"/>
            <p:nvPr/>
          </p:nvSpPr>
          <p:spPr>
            <a:xfrm>
              <a:off x="53803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2AC3D093-151D-43AC-916E-59AB2344E156}"/>
                </a:ext>
              </a:extLst>
            </p:cNvPr>
            <p:cNvSpPr txBox="1"/>
            <p:nvPr/>
          </p:nvSpPr>
          <p:spPr>
            <a:xfrm>
              <a:off x="5315247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02" name="Group 35">
            <a:extLst>
              <a:ext uri="{FF2B5EF4-FFF2-40B4-BE49-F238E27FC236}">
                <a16:creationId xmlns:a16="http://schemas.microsoft.com/office/drawing/2014/main" id="{809196D1-F407-4D6F-AA64-825EDC69C4A5}"/>
              </a:ext>
            </a:extLst>
          </p:cNvPr>
          <p:cNvGrpSpPr/>
          <p:nvPr/>
        </p:nvGrpSpPr>
        <p:grpSpPr>
          <a:xfrm>
            <a:off x="2009775" y="5277661"/>
            <a:ext cx="2027014" cy="840907"/>
            <a:chOff x="1109958" y="5132809"/>
            <a:chExt cx="1720208" cy="840907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332BF922-05F8-4D5F-BEC7-CBAF01244B9B}"/>
                </a:ext>
              </a:extLst>
            </p:cNvPr>
            <p:cNvSpPr txBox="1"/>
            <p:nvPr/>
          </p:nvSpPr>
          <p:spPr>
            <a:xfrm>
              <a:off x="1109958" y="532738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80C6B3AD-CD48-429B-AB06-3C7F13C2F186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05" name="Group 36">
            <a:extLst>
              <a:ext uri="{FF2B5EF4-FFF2-40B4-BE49-F238E27FC236}">
                <a16:creationId xmlns:a16="http://schemas.microsoft.com/office/drawing/2014/main" id="{231AB453-2260-485D-967C-4110C56BA59C}"/>
              </a:ext>
            </a:extLst>
          </p:cNvPr>
          <p:cNvGrpSpPr/>
          <p:nvPr/>
        </p:nvGrpSpPr>
        <p:grpSpPr>
          <a:xfrm>
            <a:off x="4416508" y="5273550"/>
            <a:ext cx="2044680" cy="840907"/>
            <a:chOff x="2864666" y="5128698"/>
            <a:chExt cx="1735201" cy="840907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45AADDE6-8A35-4CA2-96CC-9CBFBE433305}"/>
                </a:ext>
              </a:extLst>
            </p:cNvPr>
            <p:cNvSpPr txBox="1"/>
            <p:nvPr/>
          </p:nvSpPr>
          <p:spPr>
            <a:xfrm>
              <a:off x="2864666" y="5323274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27CC6A03-2BC4-4AEF-8B98-161E233BF897}"/>
                </a:ext>
              </a:extLst>
            </p:cNvPr>
            <p:cNvSpPr txBox="1"/>
            <p:nvPr/>
          </p:nvSpPr>
          <p:spPr>
            <a:xfrm>
              <a:off x="2885317" y="512869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08" name="Group 37">
            <a:extLst>
              <a:ext uri="{FF2B5EF4-FFF2-40B4-BE49-F238E27FC236}">
                <a16:creationId xmlns:a16="http://schemas.microsoft.com/office/drawing/2014/main" id="{CF559DF1-1D9A-4BA9-AC33-950C40B4BEEF}"/>
              </a:ext>
            </a:extLst>
          </p:cNvPr>
          <p:cNvGrpSpPr/>
          <p:nvPr/>
        </p:nvGrpSpPr>
        <p:grpSpPr>
          <a:xfrm>
            <a:off x="6839570" y="5269439"/>
            <a:ext cx="2044680" cy="840907"/>
            <a:chOff x="4574516" y="5124587"/>
            <a:chExt cx="1735201" cy="840907"/>
          </a:xfrm>
        </p:grpSpPr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93629202-417E-42A3-904A-E4257484165E}"/>
                </a:ext>
              </a:extLst>
            </p:cNvPr>
            <p:cNvSpPr txBox="1"/>
            <p:nvPr/>
          </p:nvSpPr>
          <p:spPr>
            <a:xfrm>
              <a:off x="4574516" y="5319163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153AF524-11C5-49B9-81F5-698DA0A2D5A1}"/>
                </a:ext>
              </a:extLst>
            </p:cNvPr>
            <p:cNvSpPr txBox="1"/>
            <p:nvPr/>
          </p:nvSpPr>
          <p:spPr>
            <a:xfrm>
              <a:off x="4595167" y="512458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11" name="Group 38">
            <a:extLst>
              <a:ext uri="{FF2B5EF4-FFF2-40B4-BE49-F238E27FC236}">
                <a16:creationId xmlns:a16="http://schemas.microsoft.com/office/drawing/2014/main" id="{86E19A08-32CA-4C12-8730-BB0AFA1F634E}"/>
              </a:ext>
            </a:extLst>
          </p:cNvPr>
          <p:cNvGrpSpPr/>
          <p:nvPr/>
        </p:nvGrpSpPr>
        <p:grpSpPr>
          <a:xfrm>
            <a:off x="9492081" y="4541872"/>
            <a:ext cx="2014356" cy="850595"/>
            <a:chOff x="6543137" y="4397020"/>
            <a:chExt cx="1709467" cy="850595"/>
          </a:xfrm>
        </p:grpSpPr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64B9E37C-A65E-4B63-8586-73BDD3AAF9E0}"/>
                </a:ext>
              </a:extLst>
            </p:cNvPr>
            <p:cNvSpPr txBox="1"/>
            <p:nvPr/>
          </p:nvSpPr>
          <p:spPr>
            <a:xfrm>
              <a:off x="6813051" y="4397020"/>
              <a:ext cx="1169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B0C10647-2D23-45A0-A60E-E978BB6DCB5C}"/>
                </a:ext>
              </a:extLst>
            </p:cNvPr>
            <p:cNvSpPr txBox="1"/>
            <p:nvPr/>
          </p:nvSpPr>
          <p:spPr>
            <a:xfrm>
              <a:off x="6543137" y="4601284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14" name="TextBox 313">
            <a:extLst>
              <a:ext uri="{FF2B5EF4-FFF2-40B4-BE49-F238E27FC236}">
                <a16:creationId xmlns:a16="http://schemas.microsoft.com/office/drawing/2014/main" id="{0C5FAE36-7AEB-4313-A134-38D6BC00E412}"/>
              </a:ext>
            </a:extLst>
          </p:cNvPr>
          <p:cNvSpPr txBox="1"/>
          <p:nvPr/>
        </p:nvSpPr>
        <p:spPr>
          <a:xfrm>
            <a:off x="2798069" y="3386404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2013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DD0EE116-82D4-41F4-9E4E-A5582B8EA34D}"/>
              </a:ext>
            </a:extLst>
          </p:cNvPr>
          <p:cNvSpPr txBox="1"/>
          <p:nvPr/>
        </p:nvSpPr>
        <p:spPr>
          <a:xfrm>
            <a:off x="5195771" y="3386404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2015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39B7EC73-5122-48B1-A88C-FB619B802BC4}"/>
              </a:ext>
            </a:extLst>
          </p:cNvPr>
          <p:cNvSpPr txBox="1"/>
          <p:nvPr/>
        </p:nvSpPr>
        <p:spPr>
          <a:xfrm>
            <a:off x="7593473" y="3386404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FE2B0318-0A6B-4B8E-9E78-3435CC646F0D}"/>
              </a:ext>
            </a:extLst>
          </p:cNvPr>
          <p:cNvSpPr txBox="1"/>
          <p:nvPr/>
        </p:nvSpPr>
        <p:spPr>
          <a:xfrm>
            <a:off x="3996920" y="4232958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2014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EA570720-063D-4F3A-BD93-8777D30C2A24}"/>
              </a:ext>
            </a:extLst>
          </p:cNvPr>
          <p:cNvSpPr txBox="1"/>
          <p:nvPr/>
        </p:nvSpPr>
        <p:spPr>
          <a:xfrm>
            <a:off x="6394622" y="4232958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CC4C2213-7470-4A4C-97BD-02A9CAC4C4DB}"/>
              </a:ext>
            </a:extLst>
          </p:cNvPr>
          <p:cNvSpPr txBox="1"/>
          <p:nvPr/>
        </p:nvSpPr>
        <p:spPr>
          <a:xfrm>
            <a:off x="8792326" y="4232958"/>
            <a:ext cx="5211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2018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0" name="Oval 49">
            <a:extLst>
              <a:ext uri="{FF2B5EF4-FFF2-40B4-BE49-F238E27FC236}">
                <a16:creationId xmlns:a16="http://schemas.microsoft.com/office/drawing/2014/main" id="{F9B8619C-1618-4448-87BA-8A8EDD054802}"/>
              </a:ext>
            </a:extLst>
          </p:cNvPr>
          <p:cNvSpPr/>
          <p:nvPr/>
        </p:nvSpPr>
        <p:spPr>
          <a:xfrm>
            <a:off x="10003237" y="3437871"/>
            <a:ext cx="992043" cy="9920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1" name="Oval 59">
            <a:extLst>
              <a:ext uri="{FF2B5EF4-FFF2-40B4-BE49-F238E27FC236}">
                <a16:creationId xmlns:a16="http://schemas.microsoft.com/office/drawing/2014/main" id="{CAA3A7E9-5D53-4015-A0B0-2A787255CEBA}"/>
              </a:ext>
            </a:extLst>
          </p:cNvPr>
          <p:cNvSpPr/>
          <p:nvPr/>
        </p:nvSpPr>
        <p:spPr>
          <a:xfrm>
            <a:off x="8809358" y="3685881"/>
            <a:ext cx="496022" cy="49602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2" name="Oval 60">
            <a:extLst>
              <a:ext uri="{FF2B5EF4-FFF2-40B4-BE49-F238E27FC236}">
                <a16:creationId xmlns:a16="http://schemas.microsoft.com/office/drawing/2014/main" id="{2BE19D9B-03C7-40C1-AE00-DC14C5D45B03}"/>
              </a:ext>
            </a:extLst>
          </p:cNvPr>
          <p:cNvSpPr/>
          <p:nvPr/>
        </p:nvSpPr>
        <p:spPr>
          <a:xfrm>
            <a:off x="7606047" y="3685881"/>
            <a:ext cx="496022" cy="49602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3" name="Oval 61">
            <a:extLst>
              <a:ext uri="{FF2B5EF4-FFF2-40B4-BE49-F238E27FC236}">
                <a16:creationId xmlns:a16="http://schemas.microsoft.com/office/drawing/2014/main" id="{25895DB3-177C-466E-82DF-0AE26D24F5CF}"/>
              </a:ext>
            </a:extLst>
          </p:cNvPr>
          <p:cNvSpPr/>
          <p:nvPr/>
        </p:nvSpPr>
        <p:spPr>
          <a:xfrm>
            <a:off x="6407196" y="3685881"/>
            <a:ext cx="496022" cy="49602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4" name="Oval 62">
            <a:extLst>
              <a:ext uri="{FF2B5EF4-FFF2-40B4-BE49-F238E27FC236}">
                <a16:creationId xmlns:a16="http://schemas.microsoft.com/office/drawing/2014/main" id="{CACCAD7C-0CAE-4CD0-A90A-669628ED0B5C}"/>
              </a:ext>
            </a:extLst>
          </p:cNvPr>
          <p:cNvSpPr/>
          <p:nvPr/>
        </p:nvSpPr>
        <p:spPr>
          <a:xfrm>
            <a:off x="5208345" y="3685881"/>
            <a:ext cx="496022" cy="49602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5" name="Oval 63">
            <a:extLst>
              <a:ext uri="{FF2B5EF4-FFF2-40B4-BE49-F238E27FC236}">
                <a16:creationId xmlns:a16="http://schemas.microsoft.com/office/drawing/2014/main" id="{A1D23E72-CCC8-4699-80A8-4C2400439BAE}"/>
              </a:ext>
            </a:extLst>
          </p:cNvPr>
          <p:cNvSpPr/>
          <p:nvPr/>
        </p:nvSpPr>
        <p:spPr>
          <a:xfrm>
            <a:off x="4009494" y="3685881"/>
            <a:ext cx="496022" cy="4960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6" name="Oval 64">
            <a:extLst>
              <a:ext uri="{FF2B5EF4-FFF2-40B4-BE49-F238E27FC236}">
                <a16:creationId xmlns:a16="http://schemas.microsoft.com/office/drawing/2014/main" id="{F40F8824-E74C-48CF-AB89-DEB2AFD6B09C}"/>
              </a:ext>
            </a:extLst>
          </p:cNvPr>
          <p:cNvSpPr/>
          <p:nvPr/>
        </p:nvSpPr>
        <p:spPr>
          <a:xfrm>
            <a:off x="2810643" y="3685881"/>
            <a:ext cx="496022" cy="4960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17C5FDC9-828E-481E-A920-88D702877919}"/>
              </a:ext>
            </a:extLst>
          </p:cNvPr>
          <p:cNvSpPr txBox="1"/>
          <p:nvPr/>
        </p:nvSpPr>
        <p:spPr>
          <a:xfrm>
            <a:off x="10144162" y="3776343"/>
            <a:ext cx="710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2019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28" name="Rectangle 9">
            <a:extLst>
              <a:ext uri="{FF2B5EF4-FFF2-40B4-BE49-F238E27FC236}">
                <a16:creationId xmlns:a16="http://schemas.microsoft.com/office/drawing/2014/main" id="{C17F2145-A6EE-40CC-9390-1F7386A38B04}"/>
              </a:ext>
            </a:extLst>
          </p:cNvPr>
          <p:cNvSpPr/>
          <p:nvPr/>
        </p:nvSpPr>
        <p:spPr>
          <a:xfrm>
            <a:off x="2895951" y="4954697"/>
            <a:ext cx="263917" cy="24705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9" name="Rounded Rectangle 5">
            <a:extLst>
              <a:ext uri="{FF2B5EF4-FFF2-40B4-BE49-F238E27FC236}">
                <a16:creationId xmlns:a16="http://schemas.microsoft.com/office/drawing/2014/main" id="{F3CA4A04-0D8A-4B7E-8342-F5783889794D}"/>
              </a:ext>
            </a:extLst>
          </p:cNvPr>
          <p:cNvSpPr/>
          <p:nvPr/>
        </p:nvSpPr>
        <p:spPr>
          <a:xfrm flipH="1">
            <a:off x="4106649" y="1949432"/>
            <a:ext cx="313757" cy="25883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0" name="Oval 7">
            <a:extLst>
              <a:ext uri="{FF2B5EF4-FFF2-40B4-BE49-F238E27FC236}">
                <a16:creationId xmlns:a16="http://schemas.microsoft.com/office/drawing/2014/main" id="{B71698B3-4CD4-4E65-918F-FCFE5ADFE8DD}"/>
              </a:ext>
            </a:extLst>
          </p:cNvPr>
          <p:cNvSpPr/>
          <p:nvPr/>
        </p:nvSpPr>
        <p:spPr>
          <a:xfrm>
            <a:off x="6505677" y="1871958"/>
            <a:ext cx="289401" cy="28940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" name="Rounded Rectangle 27">
            <a:extLst>
              <a:ext uri="{FF2B5EF4-FFF2-40B4-BE49-F238E27FC236}">
                <a16:creationId xmlns:a16="http://schemas.microsoft.com/office/drawing/2014/main" id="{74D0959D-D10A-4BDB-950E-708298E08B0A}"/>
              </a:ext>
            </a:extLst>
          </p:cNvPr>
          <p:cNvSpPr/>
          <p:nvPr/>
        </p:nvSpPr>
        <p:spPr>
          <a:xfrm>
            <a:off x="7721097" y="4991055"/>
            <a:ext cx="277481" cy="21314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2" name="Rounded Rectangle 7">
            <a:extLst>
              <a:ext uri="{FF2B5EF4-FFF2-40B4-BE49-F238E27FC236}">
                <a16:creationId xmlns:a16="http://schemas.microsoft.com/office/drawing/2014/main" id="{93B97A26-5CA9-4F9E-99BF-885E8BAA6B53}"/>
              </a:ext>
            </a:extLst>
          </p:cNvPr>
          <p:cNvSpPr/>
          <p:nvPr/>
        </p:nvSpPr>
        <p:spPr>
          <a:xfrm>
            <a:off x="8916313" y="1876492"/>
            <a:ext cx="282111" cy="2434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Oval 21">
            <a:extLst>
              <a:ext uri="{FF2B5EF4-FFF2-40B4-BE49-F238E27FC236}">
                <a16:creationId xmlns:a16="http://schemas.microsoft.com/office/drawing/2014/main" id="{237E15CA-07EC-4745-A9C0-3AF62A3294B6}"/>
              </a:ext>
            </a:extLst>
          </p:cNvPr>
          <p:cNvSpPr>
            <a:spLocks noChangeAspect="1"/>
          </p:cNvSpPr>
          <p:nvPr/>
        </p:nvSpPr>
        <p:spPr>
          <a:xfrm>
            <a:off x="5314087" y="4943038"/>
            <a:ext cx="284114" cy="28648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11292</TotalTime>
  <Words>107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2018-04-30T04:59:57Z</dcterms:modified>
</cp:coreProperties>
</file>