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Group 35">
            <a:extLst>
              <a:ext uri="{FF2B5EF4-FFF2-40B4-BE49-F238E27FC236}">
                <a16:creationId xmlns:a16="http://schemas.microsoft.com/office/drawing/2014/main" id="{9BC7CF2A-7B0B-411D-A0EF-4F56E841B025}"/>
              </a:ext>
            </a:extLst>
          </p:cNvPr>
          <p:cNvGrpSpPr/>
          <p:nvPr/>
        </p:nvGrpSpPr>
        <p:grpSpPr>
          <a:xfrm>
            <a:off x="8004376" y="3465442"/>
            <a:ext cx="3348000" cy="1074410"/>
            <a:chOff x="5076057" y="1240057"/>
            <a:chExt cx="2137127" cy="464608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7535FEA-FC98-4F25-AD53-9D67C488977B}"/>
                </a:ext>
              </a:extLst>
            </p:cNvPr>
            <p:cNvSpPr txBox="1"/>
            <p:nvPr/>
          </p:nvSpPr>
          <p:spPr>
            <a:xfrm>
              <a:off x="5076057" y="1240057"/>
              <a:ext cx="2137127" cy="133092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CE00FC-0201-4060-B0F7-565F1420CE4B}"/>
                </a:ext>
              </a:extLst>
            </p:cNvPr>
            <p:cNvSpPr txBox="1"/>
            <p:nvPr/>
          </p:nvSpPr>
          <p:spPr>
            <a:xfrm>
              <a:off x="5076059" y="1345316"/>
              <a:ext cx="2137125" cy="359349"/>
            </a:xfrm>
            <a:prstGeom prst="rect">
              <a:avLst/>
            </a:prstGeom>
            <a:noFill/>
          </p:spPr>
          <p:txBody>
            <a:bodyPr wrap="square" lIns="72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  </a:t>
              </a:r>
            </a:p>
          </p:txBody>
        </p:sp>
      </p:grpSp>
      <p:grpSp>
        <p:nvGrpSpPr>
          <p:cNvPr id="8" name="Group 38">
            <a:extLst>
              <a:ext uri="{FF2B5EF4-FFF2-40B4-BE49-F238E27FC236}">
                <a16:creationId xmlns:a16="http://schemas.microsoft.com/office/drawing/2014/main" id="{D6C490B4-1931-487A-9B25-B5885B8DB1C8}"/>
              </a:ext>
            </a:extLst>
          </p:cNvPr>
          <p:cNvGrpSpPr/>
          <p:nvPr/>
        </p:nvGrpSpPr>
        <p:grpSpPr>
          <a:xfrm>
            <a:off x="7649948" y="5078690"/>
            <a:ext cx="3348000" cy="1074410"/>
            <a:chOff x="5076057" y="1240057"/>
            <a:chExt cx="2137127" cy="464608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303E60D-FBEC-4558-912E-0B29B867A170}"/>
                </a:ext>
              </a:extLst>
            </p:cNvPr>
            <p:cNvSpPr txBox="1"/>
            <p:nvPr/>
          </p:nvSpPr>
          <p:spPr>
            <a:xfrm>
              <a:off x="5076057" y="1240057"/>
              <a:ext cx="2137127" cy="133092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546D999-E25C-45CF-BE75-80C5FDB9B6DB}"/>
                </a:ext>
              </a:extLst>
            </p:cNvPr>
            <p:cNvSpPr txBox="1"/>
            <p:nvPr/>
          </p:nvSpPr>
          <p:spPr>
            <a:xfrm>
              <a:off x="5076059" y="1345316"/>
              <a:ext cx="2137125" cy="359349"/>
            </a:xfrm>
            <a:prstGeom prst="rect">
              <a:avLst/>
            </a:prstGeom>
            <a:noFill/>
          </p:spPr>
          <p:txBody>
            <a:bodyPr wrap="square" lIns="72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  </a:t>
              </a:r>
            </a:p>
          </p:txBody>
        </p:sp>
      </p:grpSp>
      <p:grpSp>
        <p:nvGrpSpPr>
          <p:cNvPr id="11" name="Group 41">
            <a:extLst>
              <a:ext uri="{FF2B5EF4-FFF2-40B4-BE49-F238E27FC236}">
                <a16:creationId xmlns:a16="http://schemas.microsoft.com/office/drawing/2014/main" id="{855669CD-E59B-4352-929A-F70FFBB70A64}"/>
              </a:ext>
            </a:extLst>
          </p:cNvPr>
          <p:cNvGrpSpPr/>
          <p:nvPr/>
        </p:nvGrpSpPr>
        <p:grpSpPr>
          <a:xfrm>
            <a:off x="1327967" y="5078690"/>
            <a:ext cx="3348000" cy="1074410"/>
            <a:chOff x="5076057" y="1240057"/>
            <a:chExt cx="2137127" cy="46460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1178274-E6F7-425D-8F1B-34DEAABE3197}"/>
                </a:ext>
              </a:extLst>
            </p:cNvPr>
            <p:cNvSpPr txBox="1"/>
            <p:nvPr/>
          </p:nvSpPr>
          <p:spPr>
            <a:xfrm>
              <a:off x="5076057" y="1240057"/>
              <a:ext cx="2137127" cy="133092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0EFDEE8-5E7C-4F56-8E4C-6C9F3C2A3ABB}"/>
                </a:ext>
              </a:extLst>
            </p:cNvPr>
            <p:cNvSpPr txBox="1"/>
            <p:nvPr/>
          </p:nvSpPr>
          <p:spPr>
            <a:xfrm>
              <a:off x="5076059" y="1345316"/>
              <a:ext cx="2137125" cy="359349"/>
            </a:xfrm>
            <a:prstGeom prst="rect">
              <a:avLst/>
            </a:prstGeom>
            <a:noFill/>
          </p:spPr>
          <p:txBody>
            <a:bodyPr wrap="square" lIns="72000" rIns="10800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  </a:t>
              </a:r>
            </a:p>
          </p:txBody>
        </p:sp>
      </p:grpSp>
      <p:grpSp>
        <p:nvGrpSpPr>
          <p:cNvPr id="14" name="Group 50">
            <a:extLst>
              <a:ext uri="{FF2B5EF4-FFF2-40B4-BE49-F238E27FC236}">
                <a16:creationId xmlns:a16="http://schemas.microsoft.com/office/drawing/2014/main" id="{4EC6D06B-A738-45D2-B09A-5E843B366F49}"/>
              </a:ext>
            </a:extLst>
          </p:cNvPr>
          <p:cNvGrpSpPr/>
          <p:nvPr/>
        </p:nvGrpSpPr>
        <p:grpSpPr>
          <a:xfrm>
            <a:off x="858275" y="3465442"/>
            <a:ext cx="3348000" cy="1074410"/>
            <a:chOff x="5076057" y="1240057"/>
            <a:chExt cx="2137127" cy="46460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3C8F4CD-8B19-4CED-8A8E-77A937442F00}"/>
                </a:ext>
              </a:extLst>
            </p:cNvPr>
            <p:cNvSpPr txBox="1"/>
            <p:nvPr/>
          </p:nvSpPr>
          <p:spPr>
            <a:xfrm>
              <a:off x="5076057" y="1240057"/>
              <a:ext cx="2137127" cy="133092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646A8A7-258F-46D4-A785-6E77129364BF}"/>
                </a:ext>
              </a:extLst>
            </p:cNvPr>
            <p:cNvSpPr txBox="1"/>
            <p:nvPr/>
          </p:nvSpPr>
          <p:spPr>
            <a:xfrm>
              <a:off x="5076059" y="1345316"/>
              <a:ext cx="2137125" cy="359349"/>
            </a:xfrm>
            <a:prstGeom prst="rect">
              <a:avLst/>
            </a:prstGeom>
            <a:noFill/>
          </p:spPr>
          <p:txBody>
            <a:bodyPr wrap="square" lIns="72000" rIns="10800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  </a:t>
              </a:r>
            </a:p>
          </p:txBody>
        </p:sp>
      </p:grpSp>
      <p:grpSp>
        <p:nvGrpSpPr>
          <p:cNvPr id="17" name="Group 53">
            <a:extLst>
              <a:ext uri="{FF2B5EF4-FFF2-40B4-BE49-F238E27FC236}">
                <a16:creationId xmlns:a16="http://schemas.microsoft.com/office/drawing/2014/main" id="{F722E97D-BD00-402D-85E1-B39A4E5BC2D0}"/>
              </a:ext>
            </a:extLst>
          </p:cNvPr>
          <p:cNvGrpSpPr/>
          <p:nvPr/>
        </p:nvGrpSpPr>
        <p:grpSpPr>
          <a:xfrm>
            <a:off x="6634002" y="1852194"/>
            <a:ext cx="3348000" cy="1074410"/>
            <a:chOff x="5076057" y="1240057"/>
            <a:chExt cx="3521398" cy="464608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9EFE3DC-B4FC-425B-9D7F-4B416BDBBCD5}"/>
                </a:ext>
              </a:extLst>
            </p:cNvPr>
            <p:cNvSpPr txBox="1"/>
            <p:nvPr/>
          </p:nvSpPr>
          <p:spPr>
            <a:xfrm>
              <a:off x="5076057" y="1240057"/>
              <a:ext cx="2137127" cy="133092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A291606-3BBF-4FB2-8A62-3636D5A3A7C9}"/>
                </a:ext>
              </a:extLst>
            </p:cNvPr>
            <p:cNvSpPr txBox="1"/>
            <p:nvPr/>
          </p:nvSpPr>
          <p:spPr>
            <a:xfrm>
              <a:off x="5076058" y="1345316"/>
              <a:ext cx="3521397" cy="359349"/>
            </a:xfrm>
            <a:prstGeom prst="rect">
              <a:avLst/>
            </a:prstGeom>
            <a:noFill/>
          </p:spPr>
          <p:txBody>
            <a:bodyPr wrap="square" lIns="72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  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ED639E99-987D-44FF-8974-B309CFEE10BB}"/>
              </a:ext>
            </a:extLst>
          </p:cNvPr>
          <p:cNvSpPr txBox="1"/>
          <p:nvPr/>
        </p:nvSpPr>
        <p:spPr>
          <a:xfrm>
            <a:off x="822637" y="1852194"/>
            <a:ext cx="3806286" cy="738664"/>
          </a:xfrm>
          <a:prstGeom prst="rect">
            <a:avLst/>
          </a:prstGeom>
          <a:noFill/>
        </p:spPr>
        <p:txBody>
          <a:bodyPr wrap="square" lIns="72000" tIns="0" rIns="36000" bIns="0" rtlCol="0">
            <a:spAutoFit/>
          </a:bodyPr>
          <a:lstStyle/>
          <a:p>
            <a:r>
              <a: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We Create</a:t>
            </a:r>
          </a:p>
          <a:p>
            <a:r>
              <a:rPr lang="en-US" altLang="ko-KR" sz="2400" dirty="0">
                <a:solidFill>
                  <a:schemeClr val="accent1"/>
                </a:solidFill>
                <a:cs typeface="Arial" pitchFamily="34" charset="0"/>
              </a:rPr>
              <a:t>Professional </a:t>
            </a:r>
            <a:r>
              <a: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1" name="그룹 20">
            <a:extLst>
              <a:ext uri="{FF2B5EF4-FFF2-40B4-BE49-F238E27FC236}">
                <a16:creationId xmlns:a16="http://schemas.microsoft.com/office/drawing/2014/main" id="{E4F6D887-753A-49F3-BB42-C6F4EF705954}"/>
              </a:ext>
            </a:extLst>
          </p:cNvPr>
          <p:cNvGrpSpPr/>
          <p:nvPr/>
        </p:nvGrpSpPr>
        <p:grpSpPr>
          <a:xfrm>
            <a:off x="4469532" y="2441671"/>
            <a:ext cx="3277174" cy="3152353"/>
            <a:chOff x="4469532" y="2292871"/>
            <a:chExt cx="3277174" cy="3152353"/>
          </a:xfrm>
        </p:grpSpPr>
        <p:sp>
          <p:nvSpPr>
            <p:cNvPr id="22" name="Oval 14">
              <a:extLst>
                <a:ext uri="{FF2B5EF4-FFF2-40B4-BE49-F238E27FC236}">
                  <a16:creationId xmlns:a16="http://schemas.microsoft.com/office/drawing/2014/main" id="{FC7FD5FA-5323-489D-AB91-7379D43480A3}"/>
                </a:ext>
              </a:extLst>
            </p:cNvPr>
            <p:cNvSpPr/>
            <p:nvPr/>
          </p:nvSpPr>
          <p:spPr>
            <a:xfrm>
              <a:off x="5167087" y="2857167"/>
              <a:ext cx="1820905" cy="886002"/>
            </a:xfrm>
            <a:custGeom>
              <a:avLst/>
              <a:gdLst/>
              <a:ahLst/>
              <a:cxnLst/>
              <a:rect l="l" t="t" r="r" b="b"/>
              <a:pathLst>
                <a:path w="1820905" h="886002">
                  <a:moveTo>
                    <a:pt x="1487905" y="0"/>
                  </a:moveTo>
                  <a:cubicBezTo>
                    <a:pt x="1671816" y="0"/>
                    <a:pt x="1820905" y="149089"/>
                    <a:pt x="1820905" y="333000"/>
                  </a:cubicBezTo>
                  <a:cubicBezTo>
                    <a:pt x="1820905" y="455345"/>
                    <a:pt x="1754927" y="562279"/>
                    <a:pt x="1655920" y="618991"/>
                  </a:cubicBezTo>
                  <a:cubicBezTo>
                    <a:pt x="1224876" y="966054"/>
                    <a:pt x="607086" y="977738"/>
                    <a:pt x="162534" y="636709"/>
                  </a:cubicBezTo>
                  <a:cubicBezTo>
                    <a:pt x="64903" y="579578"/>
                    <a:pt x="0" y="473393"/>
                    <a:pt x="0" y="352049"/>
                  </a:cubicBezTo>
                  <a:cubicBezTo>
                    <a:pt x="0" y="168138"/>
                    <a:pt x="149089" y="19049"/>
                    <a:pt x="333000" y="19049"/>
                  </a:cubicBezTo>
                  <a:cubicBezTo>
                    <a:pt x="424069" y="19049"/>
                    <a:pt x="506599" y="55606"/>
                    <a:pt x="566557" y="115007"/>
                  </a:cubicBezTo>
                  <a:cubicBezTo>
                    <a:pt x="782878" y="279376"/>
                    <a:pt x="1088282" y="260509"/>
                    <a:pt x="1283880" y="68827"/>
                  </a:cubicBezTo>
                  <a:lnTo>
                    <a:pt x="1285378" y="70356"/>
                  </a:lnTo>
                  <a:cubicBezTo>
                    <a:pt x="1340801" y="25843"/>
                    <a:pt x="1411335" y="0"/>
                    <a:pt x="1487905" y="0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Oval 14">
              <a:extLst>
                <a:ext uri="{FF2B5EF4-FFF2-40B4-BE49-F238E27FC236}">
                  <a16:creationId xmlns:a16="http://schemas.microsoft.com/office/drawing/2014/main" id="{74200ACC-9B41-4EFC-ABF2-4B3AAA75B017}"/>
                </a:ext>
              </a:extLst>
            </p:cNvPr>
            <p:cNvSpPr/>
            <p:nvPr/>
          </p:nvSpPr>
          <p:spPr>
            <a:xfrm rot="4333327">
              <a:off x="5836177" y="3326716"/>
              <a:ext cx="1820905" cy="886002"/>
            </a:xfrm>
            <a:custGeom>
              <a:avLst/>
              <a:gdLst/>
              <a:ahLst/>
              <a:cxnLst/>
              <a:rect l="l" t="t" r="r" b="b"/>
              <a:pathLst>
                <a:path w="1820905" h="886002">
                  <a:moveTo>
                    <a:pt x="1487905" y="0"/>
                  </a:moveTo>
                  <a:cubicBezTo>
                    <a:pt x="1671816" y="0"/>
                    <a:pt x="1820905" y="149089"/>
                    <a:pt x="1820905" y="333000"/>
                  </a:cubicBezTo>
                  <a:cubicBezTo>
                    <a:pt x="1820905" y="455345"/>
                    <a:pt x="1754927" y="562279"/>
                    <a:pt x="1655920" y="618991"/>
                  </a:cubicBezTo>
                  <a:cubicBezTo>
                    <a:pt x="1224876" y="966054"/>
                    <a:pt x="607086" y="977738"/>
                    <a:pt x="162534" y="636709"/>
                  </a:cubicBezTo>
                  <a:cubicBezTo>
                    <a:pt x="64903" y="579578"/>
                    <a:pt x="0" y="473393"/>
                    <a:pt x="0" y="352049"/>
                  </a:cubicBezTo>
                  <a:cubicBezTo>
                    <a:pt x="0" y="168138"/>
                    <a:pt x="149089" y="19049"/>
                    <a:pt x="333000" y="19049"/>
                  </a:cubicBezTo>
                  <a:cubicBezTo>
                    <a:pt x="424069" y="19049"/>
                    <a:pt x="506599" y="55606"/>
                    <a:pt x="566557" y="115007"/>
                  </a:cubicBezTo>
                  <a:cubicBezTo>
                    <a:pt x="782878" y="279376"/>
                    <a:pt x="1088282" y="260509"/>
                    <a:pt x="1283880" y="68827"/>
                  </a:cubicBezTo>
                  <a:lnTo>
                    <a:pt x="1285378" y="70356"/>
                  </a:lnTo>
                  <a:cubicBezTo>
                    <a:pt x="1340801" y="25843"/>
                    <a:pt x="1411335" y="0"/>
                    <a:pt x="1487905" y="0"/>
                  </a:cubicBezTo>
                  <a:close/>
                </a:path>
              </a:pathLst>
            </a:custGeom>
            <a:solidFill>
              <a:schemeClr val="accent2">
                <a:lumMod val="7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Oval 14">
              <a:extLst>
                <a:ext uri="{FF2B5EF4-FFF2-40B4-BE49-F238E27FC236}">
                  <a16:creationId xmlns:a16="http://schemas.microsoft.com/office/drawing/2014/main" id="{41118BFB-A328-4E86-9FD7-E290B3507711}"/>
                </a:ext>
              </a:extLst>
            </p:cNvPr>
            <p:cNvSpPr/>
            <p:nvPr/>
          </p:nvSpPr>
          <p:spPr>
            <a:xfrm rot="8677336">
              <a:off x="5600051" y="4101212"/>
              <a:ext cx="1820905" cy="886002"/>
            </a:xfrm>
            <a:custGeom>
              <a:avLst/>
              <a:gdLst/>
              <a:ahLst/>
              <a:cxnLst/>
              <a:rect l="l" t="t" r="r" b="b"/>
              <a:pathLst>
                <a:path w="1820905" h="886002">
                  <a:moveTo>
                    <a:pt x="1487905" y="0"/>
                  </a:moveTo>
                  <a:cubicBezTo>
                    <a:pt x="1671816" y="0"/>
                    <a:pt x="1820905" y="149089"/>
                    <a:pt x="1820905" y="333000"/>
                  </a:cubicBezTo>
                  <a:cubicBezTo>
                    <a:pt x="1820905" y="455345"/>
                    <a:pt x="1754927" y="562279"/>
                    <a:pt x="1655920" y="618991"/>
                  </a:cubicBezTo>
                  <a:cubicBezTo>
                    <a:pt x="1224876" y="966054"/>
                    <a:pt x="607086" y="977738"/>
                    <a:pt x="162534" y="636709"/>
                  </a:cubicBezTo>
                  <a:cubicBezTo>
                    <a:pt x="64903" y="579578"/>
                    <a:pt x="0" y="473393"/>
                    <a:pt x="0" y="352049"/>
                  </a:cubicBezTo>
                  <a:cubicBezTo>
                    <a:pt x="0" y="168138"/>
                    <a:pt x="149089" y="19049"/>
                    <a:pt x="333000" y="19049"/>
                  </a:cubicBezTo>
                  <a:cubicBezTo>
                    <a:pt x="424069" y="19049"/>
                    <a:pt x="506599" y="55606"/>
                    <a:pt x="566557" y="115007"/>
                  </a:cubicBezTo>
                  <a:cubicBezTo>
                    <a:pt x="782878" y="279376"/>
                    <a:pt x="1088282" y="260509"/>
                    <a:pt x="1283880" y="68827"/>
                  </a:cubicBezTo>
                  <a:lnTo>
                    <a:pt x="1285378" y="70356"/>
                  </a:lnTo>
                  <a:cubicBezTo>
                    <a:pt x="1340801" y="25843"/>
                    <a:pt x="1411335" y="0"/>
                    <a:pt x="1487905" y="0"/>
                  </a:cubicBezTo>
                  <a:close/>
                </a:path>
              </a:pathLst>
            </a:custGeom>
            <a:solidFill>
              <a:schemeClr val="accent3">
                <a:lumMod val="7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Oval 14">
              <a:extLst>
                <a:ext uri="{FF2B5EF4-FFF2-40B4-BE49-F238E27FC236}">
                  <a16:creationId xmlns:a16="http://schemas.microsoft.com/office/drawing/2014/main" id="{6B243CD4-A209-4F6E-9B25-805437530E06}"/>
                </a:ext>
              </a:extLst>
            </p:cNvPr>
            <p:cNvSpPr/>
            <p:nvPr/>
          </p:nvSpPr>
          <p:spPr>
            <a:xfrm rot="12917775">
              <a:off x="4775491" y="4111948"/>
              <a:ext cx="1820905" cy="886002"/>
            </a:xfrm>
            <a:custGeom>
              <a:avLst/>
              <a:gdLst/>
              <a:ahLst/>
              <a:cxnLst/>
              <a:rect l="l" t="t" r="r" b="b"/>
              <a:pathLst>
                <a:path w="1820905" h="886002">
                  <a:moveTo>
                    <a:pt x="1487905" y="0"/>
                  </a:moveTo>
                  <a:cubicBezTo>
                    <a:pt x="1671816" y="0"/>
                    <a:pt x="1820905" y="149089"/>
                    <a:pt x="1820905" y="333000"/>
                  </a:cubicBezTo>
                  <a:cubicBezTo>
                    <a:pt x="1820905" y="455345"/>
                    <a:pt x="1754927" y="562279"/>
                    <a:pt x="1655920" y="618991"/>
                  </a:cubicBezTo>
                  <a:cubicBezTo>
                    <a:pt x="1224876" y="966054"/>
                    <a:pt x="607086" y="977738"/>
                    <a:pt x="162534" y="636709"/>
                  </a:cubicBezTo>
                  <a:cubicBezTo>
                    <a:pt x="64903" y="579578"/>
                    <a:pt x="0" y="473393"/>
                    <a:pt x="0" y="352049"/>
                  </a:cubicBezTo>
                  <a:cubicBezTo>
                    <a:pt x="0" y="168138"/>
                    <a:pt x="149089" y="19049"/>
                    <a:pt x="333000" y="19049"/>
                  </a:cubicBezTo>
                  <a:cubicBezTo>
                    <a:pt x="424069" y="19049"/>
                    <a:pt x="506599" y="55606"/>
                    <a:pt x="566557" y="115007"/>
                  </a:cubicBezTo>
                  <a:cubicBezTo>
                    <a:pt x="782878" y="279376"/>
                    <a:pt x="1088282" y="260509"/>
                    <a:pt x="1283880" y="68827"/>
                  </a:cubicBezTo>
                  <a:lnTo>
                    <a:pt x="1285378" y="70356"/>
                  </a:lnTo>
                  <a:cubicBezTo>
                    <a:pt x="1340801" y="25843"/>
                    <a:pt x="1411335" y="0"/>
                    <a:pt x="1487905" y="0"/>
                  </a:cubicBezTo>
                  <a:close/>
                </a:path>
              </a:pathLst>
            </a:custGeom>
            <a:solidFill>
              <a:schemeClr val="accent4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Oval 14">
              <a:extLst>
                <a:ext uri="{FF2B5EF4-FFF2-40B4-BE49-F238E27FC236}">
                  <a16:creationId xmlns:a16="http://schemas.microsoft.com/office/drawing/2014/main" id="{A57DB8B9-ACAE-485D-804D-AC37B4AFFDCE}"/>
                </a:ext>
              </a:extLst>
            </p:cNvPr>
            <p:cNvSpPr/>
            <p:nvPr/>
          </p:nvSpPr>
          <p:spPr>
            <a:xfrm rot="17316144">
              <a:off x="4507978" y="3347307"/>
              <a:ext cx="1820905" cy="886002"/>
            </a:xfrm>
            <a:custGeom>
              <a:avLst/>
              <a:gdLst/>
              <a:ahLst/>
              <a:cxnLst/>
              <a:rect l="l" t="t" r="r" b="b"/>
              <a:pathLst>
                <a:path w="1820905" h="886002">
                  <a:moveTo>
                    <a:pt x="1487905" y="0"/>
                  </a:moveTo>
                  <a:cubicBezTo>
                    <a:pt x="1671816" y="0"/>
                    <a:pt x="1820905" y="149089"/>
                    <a:pt x="1820905" y="333000"/>
                  </a:cubicBezTo>
                  <a:cubicBezTo>
                    <a:pt x="1820905" y="455345"/>
                    <a:pt x="1754927" y="562279"/>
                    <a:pt x="1655920" y="618991"/>
                  </a:cubicBezTo>
                  <a:cubicBezTo>
                    <a:pt x="1224876" y="966054"/>
                    <a:pt x="607086" y="977738"/>
                    <a:pt x="162534" y="636709"/>
                  </a:cubicBezTo>
                  <a:cubicBezTo>
                    <a:pt x="64903" y="579578"/>
                    <a:pt x="0" y="473393"/>
                    <a:pt x="0" y="352049"/>
                  </a:cubicBezTo>
                  <a:cubicBezTo>
                    <a:pt x="0" y="168138"/>
                    <a:pt x="149089" y="19049"/>
                    <a:pt x="333000" y="19049"/>
                  </a:cubicBezTo>
                  <a:cubicBezTo>
                    <a:pt x="424069" y="19049"/>
                    <a:pt x="506599" y="55606"/>
                    <a:pt x="566557" y="115007"/>
                  </a:cubicBezTo>
                  <a:cubicBezTo>
                    <a:pt x="782878" y="279376"/>
                    <a:pt x="1088282" y="260509"/>
                    <a:pt x="1283880" y="68827"/>
                  </a:cubicBezTo>
                  <a:lnTo>
                    <a:pt x="1285378" y="70356"/>
                  </a:lnTo>
                  <a:cubicBezTo>
                    <a:pt x="1340801" y="25843"/>
                    <a:pt x="1411335" y="0"/>
                    <a:pt x="1487905" y="0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Oval 8">
              <a:extLst>
                <a:ext uri="{FF2B5EF4-FFF2-40B4-BE49-F238E27FC236}">
                  <a16:creationId xmlns:a16="http://schemas.microsoft.com/office/drawing/2014/main" id="{7CA2CFCA-B8BF-44B4-A7CD-2232FBC70E57}"/>
                </a:ext>
              </a:extLst>
            </p:cNvPr>
            <p:cNvSpPr/>
            <p:nvPr/>
          </p:nvSpPr>
          <p:spPr>
            <a:xfrm>
              <a:off x="5763754" y="2292871"/>
              <a:ext cx="648072" cy="648072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Oval 20">
              <a:extLst>
                <a:ext uri="{FF2B5EF4-FFF2-40B4-BE49-F238E27FC236}">
                  <a16:creationId xmlns:a16="http://schemas.microsoft.com/office/drawing/2014/main" id="{FAF7C9F5-F5E4-41DF-B711-B65F895381F4}"/>
                </a:ext>
              </a:extLst>
            </p:cNvPr>
            <p:cNvSpPr/>
            <p:nvPr/>
          </p:nvSpPr>
          <p:spPr>
            <a:xfrm>
              <a:off x="7098634" y="3225713"/>
              <a:ext cx="648072" cy="648072"/>
            </a:xfrm>
            <a:prstGeom prst="ellipse">
              <a:avLst/>
            </a:prstGeom>
            <a:solidFill>
              <a:schemeClr val="accent2">
                <a:lumMod val="7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Oval 22">
              <a:extLst>
                <a:ext uri="{FF2B5EF4-FFF2-40B4-BE49-F238E27FC236}">
                  <a16:creationId xmlns:a16="http://schemas.microsoft.com/office/drawing/2014/main" id="{E7349DD9-1DF6-4185-B2DC-496A6462394B}"/>
                </a:ext>
              </a:extLst>
            </p:cNvPr>
            <p:cNvSpPr/>
            <p:nvPr/>
          </p:nvSpPr>
          <p:spPr>
            <a:xfrm>
              <a:off x="4954538" y="4797152"/>
              <a:ext cx="648072" cy="648072"/>
            </a:xfrm>
            <a:prstGeom prst="ellipse">
              <a:avLst/>
            </a:prstGeom>
            <a:solidFill>
              <a:schemeClr val="accent4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Oval 23">
              <a:extLst>
                <a:ext uri="{FF2B5EF4-FFF2-40B4-BE49-F238E27FC236}">
                  <a16:creationId xmlns:a16="http://schemas.microsoft.com/office/drawing/2014/main" id="{1957A101-BCD6-4EC2-B1B1-EC9E5DAE07AD}"/>
                </a:ext>
              </a:extLst>
            </p:cNvPr>
            <p:cNvSpPr/>
            <p:nvPr/>
          </p:nvSpPr>
          <p:spPr>
            <a:xfrm>
              <a:off x="4469532" y="3225713"/>
              <a:ext cx="648072" cy="648072"/>
            </a:xfrm>
            <a:prstGeom prst="ellipse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Oval 26">
              <a:extLst>
                <a:ext uri="{FF2B5EF4-FFF2-40B4-BE49-F238E27FC236}">
                  <a16:creationId xmlns:a16="http://schemas.microsoft.com/office/drawing/2014/main" id="{7B6AA19A-64F8-4767-AD40-8DCD660392A8}"/>
                </a:ext>
              </a:extLst>
            </p:cNvPr>
            <p:cNvSpPr/>
            <p:nvPr/>
          </p:nvSpPr>
          <p:spPr>
            <a:xfrm>
              <a:off x="6639731" y="4797152"/>
              <a:ext cx="648072" cy="648072"/>
            </a:xfrm>
            <a:prstGeom prst="ellipse">
              <a:avLst/>
            </a:prstGeom>
            <a:solidFill>
              <a:schemeClr val="accent3">
                <a:lumMod val="7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7410F65-C89F-4E8B-9550-8B2FE63054FA}"/>
                </a:ext>
              </a:extLst>
            </p:cNvPr>
            <p:cNvSpPr txBox="1"/>
            <p:nvPr/>
          </p:nvSpPr>
          <p:spPr>
            <a:xfrm>
              <a:off x="5779453" y="2416852"/>
              <a:ext cx="616677" cy="400110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01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EE5F7E3-AC4E-4305-AA87-911E75E14024}"/>
                </a:ext>
              </a:extLst>
            </p:cNvPr>
            <p:cNvSpPr txBox="1"/>
            <p:nvPr/>
          </p:nvSpPr>
          <p:spPr>
            <a:xfrm>
              <a:off x="7114333" y="3349694"/>
              <a:ext cx="616677" cy="400110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02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B2D2EF7-6CB2-4C4A-9197-F42005966890}"/>
                </a:ext>
              </a:extLst>
            </p:cNvPr>
            <p:cNvSpPr txBox="1"/>
            <p:nvPr/>
          </p:nvSpPr>
          <p:spPr>
            <a:xfrm>
              <a:off x="6655430" y="4921133"/>
              <a:ext cx="616677" cy="400110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03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6F90609-5942-4E70-99EA-DFDC0A85C8F8}"/>
                </a:ext>
              </a:extLst>
            </p:cNvPr>
            <p:cNvSpPr txBox="1"/>
            <p:nvPr/>
          </p:nvSpPr>
          <p:spPr>
            <a:xfrm>
              <a:off x="4970237" y="4921133"/>
              <a:ext cx="616677" cy="400110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04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94F34B2-FED0-4735-9F83-C184CB9B3304}"/>
                </a:ext>
              </a:extLst>
            </p:cNvPr>
            <p:cNvSpPr txBox="1"/>
            <p:nvPr/>
          </p:nvSpPr>
          <p:spPr>
            <a:xfrm>
              <a:off x="4485231" y="3349694"/>
              <a:ext cx="616677" cy="400110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05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7" name="Flowchart: Connector 58">
              <a:extLst>
                <a:ext uri="{FF2B5EF4-FFF2-40B4-BE49-F238E27FC236}">
                  <a16:creationId xmlns:a16="http://schemas.microsoft.com/office/drawing/2014/main" id="{BB92F078-8F8E-4A2F-A1DE-EA43ED2E2D2E}"/>
                </a:ext>
              </a:extLst>
            </p:cNvPr>
            <p:cNvSpPr/>
            <p:nvPr/>
          </p:nvSpPr>
          <p:spPr>
            <a:xfrm>
              <a:off x="5458897" y="3133773"/>
              <a:ext cx="128017" cy="128017"/>
            </a:xfrm>
            <a:prstGeom prst="flowChartConnector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Flowchart: Connector 71">
              <a:extLst>
                <a:ext uri="{FF2B5EF4-FFF2-40B4-BE49-F238E27FC236}">
                  <a16:creationId xmlns:a16="http://schemas.microsoft.com/office/drawing/2014/main" id="{B7B58D7F-6C73-4B07-8DF1-A88BDE381EB4}"/>
                </a:ext>
              </a:extLst>
            </p:cNvPr>
            <p:cNvSpPr/>
            <p:nvPr/>
          </p:nvSpPr>
          <p:spPr>
            <a:xfrm>
              <a:off x="6593967" y="3133773"/>
              <a:ext cx="128017" cy="128017"/>
            </a:xfrm>
            <a:prstGeom prst="flowChartConnector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Flowchart: Connector 72">
              <a:extLst>
                <a:ext uri="{FF2B5EF4-FFF2-40B4-BE49-F238E27FC236}">
                  <a16:creationId xmlns:a16="http://schemas.microsoft.com/office/drawing/2014/main" id="{1C5C9870-BB5B-4B63-83C6-7FB29AC3F18C}"/>
                </a:ext>
              </a:extLst>
            </p:cNvPr>
            <p:cNvSpPr/>
            <p:nvPr/>
          </p:nvSpPr>
          <p:spPr>
            <a:xfrm>
              <a:off x="6971686" y="4213334"/>
              <a:ext cx="128017" cy="128017"/>
            </a:xfrm>
            <a:prstGeom prst="flowChartConnector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Flowchart: Connector 75">
              <a:extLst>
                <a:ext uri="{FF2B5EF4-FFF2-40B4-BE49-F238E27FC236}">
                  <a16:creationId xmlns:a16="http://schemas.microsoft.com/office/drawing/2014/main" id="{78C15DDC-399F-48D3-9EF4-7C7FE2E011EC}"/>
                </a:ext>
              </a:extLst>
            </p:cNvPr>
            <p:cNvSpPr/>
            <p:nvPr/>
          </p:nvSpPr>
          <p:spPr>
            <a:xfrm>
              <a:off x="6035475" y="4869285"/>
              <a:ext cx="128017" cy="128017"/>
            </a:xfrm>
            <a:prstGeom prst="flowChartConnector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Flowchart: Connector 76">
              <a:extLst>
                <a:ext uri="{FF2B5EF4-FFF2-40B4-BE49-F238E27FC236}">
                  <a16:creationId xmlns:a16="http://schemas.microsoft.com/office/drawing/2014/main" id="{E17EA310-2707-478A-B0AF-A0181752A51B}"/>
                </a:ext>
              </a:extLst>
            </p:cNvPr>
            <p:cNvSpPr/>
            <p:nvPr/>
          </p:nvSpPr>
          <p:spPr>
            <a:xfrm>
              <a:off x="5117605" y="4213334"/>
              <a:ext cx="128017" cy="128017"/>
            </a:xfrm>
            <a:prstGeom prst="flowChartConnector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Freeform 60">
              <a:extLst>
                <a:ext uri="{FF2B5EF4-FFF2-40B4-BE49-F238E27FC236}">
                  <a16:creationId xmlns:a16="http://schemas.microsoft.com/office/drawing/2014/main" id="{C2BD3C7F-F21E-426B-BED1-E4F64F040026}"/>
                </a:ext>
              </a:extLst>
            </p:cNvPr>
            <p:cNvSpPr/>
            <p:nvPr/>
          </p:nvSpPr>
          <p:spPr>
            <a:xfrm>
              <a:off x="5247438" y="3247950"/>
              <a:ext cx="1726387" cy="1631289"/>
            </a:xfrm>
            <a:custGeom>
              <a:avLst/>
              <a:gdLst>
                <a:gd name="connsiteX0" fmla="*/ 299923 w 1726387"/>
                <a:gd name="connsiteY0" fmla="*/ 0 h 1631289"/>
                <a:gd name="connsiteX1" fmla="*/ 1360627 w 1726387"/>
                <a:gd name="connsiteY1" fmla="*/ 0 h 1631289"/>
                <a:gd name="connsiteX2" fmla="*/ 1726387 w 1726387"/>
                <a:gd name="connsiteY2" fmla="*/ 1031443 h 1631289"/>
                <a:gd name="connsiteX3" fmla="*/ 863193 w 1726387"/>
                <a:gd name="connsiteY3" fmla="*/ 1631289 h 1631289"/>
                <a:gd name="connsiteX4" fmla="*/ 0 w 1726387"/>
                <a:gd name="connsiteY4" fmla="*/ 1009497 h 1631289"/>
                <a:gd name="connsiteX5" fmla="*/ 299923 w 1726387"/>
                <a:gd name="connsiteY5" fmla="*/ 0 h 1631289"/>
                <a:gd name="connsiteX0" fmla="*/ 299923 w 1726387"/>
                <a:gd name="connsiteY0" fmla="*/ 0 h 1631289"/>
                <a:gd name="connsiteX1" fmla="*/ 1360627 w 1726387"/>
                <a:gd name="connsiteY1" fmla="*/ 0 h 1631289"/>
                <a:gd name="connsiteX2" fmla="*/ 1726387 w 1726387"/>
                <a:gd name="connsiteY2" fmla="*/ 1031443 h 1631289"/>
                <a:gd name="connsiteX3" fmla="*/ 863193 w 1726387"/>
                <a:gd name="connsiteY3" fmla="*/ 1631289 h 1631289"/>
                <a:gd name="connsiteX4" fmla="*/ 0 w 1726387"/>
                <a:gd name="connsiteY4" fmla="*/ 1009497 h 1631289"/>
                <a:gd name="connsiteX5" fmla="*/ 299923 w 1726387"/>
                <a:gd name="connsiteY5" fmla="*/ 0 h 1631289"/>
                <a:gd name="connsiteX0" fmla="*/ 299923 w 1726387"/>
                <a:gd name="connsiteY0" fmla="*/ 0 h 1631289"/>
                <a:gd name="connsiteX1" fmla="*/ 1360627 w 1726387"/>
                <a:gd name="connsiteY1" fmla="*/ 0 h 1631289"/>
                <a:gd name="connsiteX2" fmla="*/ 1726387 w 1726387"/>
                <a:gd name="connsiteY2" fmla="*/ 1031443 h 1631289"/>
                <a:gd name="connsiteX3" fmla="*/ 863193 w 1726387"/>
                <a:gd name="connsiteY3" fmla="*/ 1631289 h 1631289"/>
                <a:gd name="connsiteX4" fmla="*/ 0 w 1726387"/>
                <a:gd name="connsiteY4" fmla="*/ 1009497 h 1631289"/>
                <a:gd name="connsiteX5" fmla="*/ 299923 w 1726387"/>
                <a:gd name="connsiteY5" fmla="*/ 0 h 1631289"/>
                <a:gd name="connsiteX0" fmla="*/ 299923 w 1726387"/>
                <a:gd name="connsiteY0" fmla="*/ 0 h 1631289"/>
                <a:gd name="connsiteX1" fmla="*/ 1360627 w 1726387"/>
                <a:gd name="connsiteY1" fmla="*/ 0 h 1631289"/>
                <a:gd name="connsiteX2" fmla="*/ 1726387 w 1726387"/>
                <a:gd name="connsiteY2" fmla="*/ 1031443 h 1631289"/>
                <a:gd name="connsiteX3" fmla="*/ 863193 w 1726387"/>
                <a:gd name="connsiteY3" fmla="*/ 1631289 h 1631289"/>
                <a:gd name="connsiteX4" fmla="*/ 0 w 1726387"/>
                <a:gd name="connsiteY4" fmla="*/ 1009497 h 1631289"/>
                <a:gd name="connsiteX5" fmla="*/ 299923 w 1726387"/>
                <a:gd name="connsiteY5" fmla="*/ 0 h 1631289"/>
                <a:gd name="connsiteX0" fmla="*/ 299923 w 1726387"/>
                <a:gd name="connsiteY0" fmla="*/ 0 h 1631289"/>
                <a:gd name="connsiteX1" fmla="*/ 1360627 w 1726387"/>
                <a:gd name="connsiteY1" fmla="*/ 0 h 1631289"/>
                <a:gd name="connsiteX2" fmla="*/ 1726387 w 1726387"/>
                <a:gd name="connsiteY2" fmla="*/ 1031443 h 1631289"/>
                <a:gd name="connsiteX3" fmla="*/ 863193 w 1726387"/>
                <a:gd name="connsiteY3" fmla="*/ 1631289 h 1631289"/>
                <a:gd name="connsiteX4" fmla="*/ 0 w 1726387"/>
                <a:gd name="connsiteY4" fmla="*/ 1009497 h 1631289"/>
                <a:gd name="connsiteX5" fmla="*/ 299923 w 1726387"/>
                <a:gd name="connsiteY5" fmla="*/ 0 h 1631289"/>
                <a:gd name="connsiteX0" fmla="*/ 299923 w 1726387"/>
                <a:gd name="connsiteY0" fmla="*/ 0 h 1631289"/>
                <a:gd name="connsiteX1" fmla="*/ 1360627 w 1726387"/>
                <a:gd name="connsiteY1" fmla="*/ 0 h 1631289"/>
                <a:gd name="connsiteX2" fmla="*/ 1726387 w 1726387"/>
                <a:gd name="connsiteY2" fmla="*/ 1031443 h 1631289"/>
                <a:gd name="connsiteX3" fmla="*/ 863193 w 1726387"/>
                <a:gd name="connsiteY3" fmla="*/ 1631289 h 1631289"/>
                <a:gd name="connsiteX4" fmla="*/ 0 w 1726387"/>
                <a:gd name="connsiteY4" fmla="*/ 1009497 h 1631289"/>
                <a:gd name="connsiteX5" fmla="*/ 299923 w 1726387"/>
                <a:gd name="connsiteY5" fmla="*/ 0 h 1631289"/>
                <a:gd name="connsiteX0" fmla="*/ 299923 w 1726387"/>
                <a:gd name="connsiteY0" fmla="*/ 0 h 1631289"/>
                <a:gd name="connsiteX1" fmla="*/ 1360627 w 1726387"/>
                <a:gd name="connsiteY1" fmla="*/ 0 h 1631289"/>
                <a:gd name="connsiteX2" fmla="*/ 1726387 w 1726387"/>
                <a:gd name="connsiteY2" fmla="*/ 1031443 h 1631289"/>
                <a:gd name="connsiteX3" fmla="*/ 863193 w 1726387"/>
                <a:gd name="connsiteY3" fmla="*/ 1631289 h 1631289"/>
                <a:gd name="connsiteX4" fmla="*/ 0 w 1726387"/>
                <a:gd name="connsiteY4" fmla="*/ 1009497 h 1631289"/>
                <a:gd name="connsiteX5" fmla="*/ 299923 w 1726387"/>
                <a:gd name="connsiteY5" fmla="*/ 0 h 1631289"/>
                <a:gd name="connsiteX0" fmla="*/ 299923 w 1726387"/>
                <a:gd name="connsiteY0" fmla="*/ 0 h 1631289"/>
                <a:gd name="connsiteX1" fmla="*/ 1360627 w 1726387"/>
                <a:gd name="connsiteY1" fmla="*/ 0 h 1631289"/>
                <a:gd name="connsiteX2" fmla="*/ 1726387 w 1726387"/>
                <a:gd name="connsiteY2" fmla="*/ 1031443 h 1631289"/>
                <a:gd name="connsiteX3" fmla="*/ 863193 w 1726387"/>
                <a:gd name="connsiteY3" fmla="*/ 1631289 h 1631289"/>
                <a:gd name="connsiteX4" fmla="*/ 0 w 1726387"/>
                <a:gd name="connsiteY4" fmla="*/ 1009497 h 1631289"/>
                <a:gd name="connsiteX5" fmla="*/ 299923 w 1726387"/>
                <a:gd name="connsiteY5" fmla="*/ 0 h 1631289"/>
                <a:gd name="connsiteX0" fmla="*/ 299923 w 1726387"/>
                <a:gd name="connsiteY0" fmla="*/ 0 h 1631289"/>
                <a:gd name="connsiteX1" fmla="*/ 1360627 w 1726387"/>
                <a:gd name="connsiteY1" fmla="*/ 0 h 1631289"/>
                <a:gd name="connsiteX2" fmla="*/ 1726387 w 1726387"/>
                <a:gd name="connsiteY2" fmla="*/ 1031443 h 1631289"/>
                <a:gd name="connsiteX3" fmla="*/ 863193 w 1726387"/>
                <a:gd name="connsiteY3" fmla="*/ 1631289 h 1631289"/>
                <a:gd name="connsiteX4" fmla="*/ 0 w 1726387"/>
                <a:gd name="connsiteY4" fmla="*/ 1009497 h 1631289"/>
                <a:gd name="connsiteX5" fmla="*/ 299923 w 1726387"/>
                <a:gd name="connsiteY5" fmla="*/ 0 h 1631289"/>
                <a:gd name="connsiteX0" fmla="*/ 299923 w 1726387"/>
                <a:gd name="connsiteY0" fmla="*/ 0 h 1631289"/>
                <a:gd name="connsiteX1" fmla="*/ 1360627 w 1726387"/>
                <a:gd name="connsiteY1" fmla="*/ 0 h 1631289"/>
                <a:gd name="connsiteX2" fmla="*/ 1726387 w 1726387"/>
                <a:gd name="connsiteY2" fmla="*/ 1031443 h 1631289"/>
                <a:gd name="connsiteX3" fmla="*/ 863193 w 1726387"/>
                <a:gd name="connsiteY3" fmla="*/ 1631289 h 1631289"/>
                <a:gd name="connsiteX4" fmla="*/ 0 w 1726387"/>
                <a:gd name="connsiteY4" fmla="*/ 1009497 h 1631289"/>
                <a:gd name="connsiteX5" fmla="*/ 299923 w 1726387"/>
                <a:gd name="connsiteY5" fmla="*/ 0 h 1631289"/>
                <a:gd name="connsiteX0" fmla="*/ 299923 w 1726387"/>
                <a:gd name="connsiteY0" fmla="*/ 0 h 1631289"/>
                <a:gd name="connsiteX1" fmla="*/ 1360627 w 1726387"/>
                <a:gd name="connsiteY1" fmla="*/ 0 h 1631289"/>
                <a:gd name="connsiteX2" fmla="*/ 1726387 w 1726387"/>
                <a:gd name="connsiteY2" fmla="*/ 1031443 h 1631289"/>
                <a:gd name="connsiteX3" fmla="*/ 863193 w 1726387"/>
                <a:gd name="connsiteY3" fmla="*/ 1631289 h 1631289"/>
                <a:gd name="connsiteX4" fmla="*/ 0 w 1726387"/>
                <a:gd name="connsiteY4" fmla="*/ 1009497 h 1631289"/>
                <a:gd name="connsiteX5" fmla="*/ 299923 w 1726387"/>
                <a:gd name="connsiteY5" fmla="*/ 0 h 1631289"/>
                <a:gd name="connsiteX0" fmla="*/ 299923 w 1726387"/>
                <a:gd name="connsiteY0" fmla="*/ 0 h 1631289"/>
                <a:gd name="connsiteX1" fmla="*/ 1360627 w 1726387"/>
                <a:gd name="connsiteY1" fmla="*/ 0 h 1631289"/>
                <a:gd name="connsiteX2" fmla="*/ 1726387 w 1726387"/>
                <a:gd name="connsiteY2" fmla="*/ 1031443 h 1631289"/>
                <a:gd name="connsiteX3" fmla="*/ 863193 w 1726387"/>
                <a:gd name="connsiteY3" fmla="*/ 1631289 h 1631289"/>
                <a:gd name="connsiteX4" fmla="*/ 0 w 1726387"/>
                <a:gd name="connsiteY4" fmla="*/ 1009497 h 1631289"/>
                <a:gd name="connsiteX5" fmla="*/ 299923 w 1726387"/>
                <a:gd name="connsiteY5" fmla="*/ 0 h 1631289"/>
                <a:gd name="connsiteX0" fmla="*/ 299923 w 1726387"/>
                <a:gd name="connsiteY0" fmla="*/ 0 h 1631289"/>
                <a:gd name="connsiteX1" fmla="*/ 1360627 w 1726387"/>
                <a:gd name="connsiteY1" fmla="*/ 0 h 1631289"/>
                <a:gd name="connsiteX2" fmla="*/ 1726387 w 1726387"/>
                <a:gd name="connsiteY2" fmla="*/ 1031443 h 1631289"/>
                <a:gd name="connsiteX3" fmla="*/ 863193 w 1726387"/>
                <a:gd name="connsiteY3" fmla="*/ 1631289 h 1631289"/>
                <a:gd name="connsiteX4" fmla="*/ 0 w 1726387"/>
                <a:gd name="connsiteY4" fmla="*/ 1009497 h 1631289"/>
                <a:gd name="connsiteX5" fmla="*/ 299923 w 1726387"/>
                <a:gd name="connsiteY5" fmla="*/ 0 h 1631289"/>
                <a:gd name="connsiteX0" fmla="*/ 299923 w 1726387"/>
                <a:gd name="connsiteY0" fmla="*/ 0 h 1631289"/>
                <a:gd name="connsiteX1" fmla="*/ 1360627 w 1726387"/>
                <a:gd name="connsiteY1" fmla="*/ 0 h 1631289"/>
                <a:gd name="connsiteX2" fmla="*/ 1726387 w 1726387"/>
                <a:gd name="connsiteY2" fmla="*/ 1031443 h 1631289"/>
                <a:gd name="connsiteX3" fmla="*/ 863193 w 1726387"/>
                <a:gd name="connsiteY3" fmla="*/ 1631289 h 1631289"/>
                <a:gd name="connsiteX4" fmla="*/ 0 w 1726387"/>
                <a:gd name="connsiteY4" fmla="*/ 1009497 h 1631289"/>
                <a:gd name="connsiteX5" fmla="*/ 299923 w 1726387"/>
                <a:gd name="connsiteY5" fmla="*/ 0 h 1631289"/>
                <a:gd name="connsiteX0" fmla="*/ 299923 w 1726387"/>
                <a:gd name="connsiteY0" fmla="*/ 0 h 1631289"/>
                <a:gd name="connsiteX1" fmla="*/ 1360627 w 1726387"/>
                <a:gd name="connsiteY1" fmla="*/ 0 h 1631289"/>
                <a:gd name="connsiteX2" fmla="*/ 1726387 w 1726387"/>
                <a:gd name="connsiteY2" fmla="*/ 1031443 h 1631289"/>
                <a:gd name="connsiteX3" fmla="*/ 863193 w 1726387"/>
                <a:gd name="connsiteY3" fmla="*/ 1631289 h 1631289"/>
                <a:gd name="connsiteX4" fmla="*/ 0 w 1726387"/>
                <a:gd name="connsiteY4" fmla="*/ 1009497 h 1631289"/>
                <a:gd name="connsiteX5" fmla="*/ 299923 w 1726387"/>
                <a:gd name="connsiteY5" fmla="*/ 0 h 1631289"/>
                <a:gd name="connsiteX0" fmla="*/ 299923 w 1726387"/>
                <a:gd name="connsiteY0" fmla="*/ 0 h 1631289"/>
                <a:gd name="connsiteX1" fmla="*/ 1360627 w 1726387"/>
                <a:gd name="connsiteY1" fmla="*/ 0 h 1631289"/>
                <a:gd name="connsiteX2" fmla="*/ 1726387 w 1726387"/>
                <a:gd name="connsiteY2" fmla="*/ 1031443 h 1631289"/>
                <a:gd name="connsiteX3" fmla="*/ 863193 w 1726387"/>
                <a:gd name="connsiteY3" fmla="*/ 1631289 h 1631289"/>
                <a:gd name="connsiteX4" fmla="*/ 0 w 1726387"/>
                <a:gd name="connsiteY4" fmla="*/ 1009497 h 1631289"/>
                <a:gd name="connsiteX5" fmla="*/ 299923 w 1726387"/>
                <a:gd name="connsiteY5" fmla="*/ 0 h 1631289"/>
                <a:gd name="connsiteX0" fmla="*/ 299923 w 1726387"/>
                <a:gd name="connsiteY0" fmla="*/ 0 h 1631289"/>
                <a:gd name="connsiteX1" fmla="*/ 1360627 w 1726387"/>
                <a:gd name="connsiteY1" fmla="*/ 0 h 1631289"/>
                <a:gd name="connsiteX2" fmla="*/ 1726387 w 1726387"/>
                <a:gd name="connsiteY2" fmla="*/ 1031443 h 1631289"/>
                <a:gd name="connsiteX3" fmla="*/ 863193 w 1726387"/>
                <a:gd name="connsiteY3" fmla="*/ 1631289 h 1631289"/>
                <a:gd name="connsiteX4" fmla="*/ 0 w 1726387"/>
                <a:gd name="connsiteY4" fmla="*/ 1009497 h 1631289"/>
                <a:gd name="connsiteX5" fmla="*/ 299923 w 1726387"/>
                <a:gd name="connsiteY5" fmla="*/ 0 h 1631289"/>
                <a:gd name="connsiteX0" fmla="*/ 299923 w 1726387"/>
                <a:gd name="connsiteY0" fmla="*/ 0 h 1631289"/>
                <a:gd name="connsiteX1" fmla="*/ 1360627 w 1726387"/>
                <a:gd name="connsiteY1" fmla="*/ 0 h 1631289"/>
                <a:gd name="connsiteX2" fmla="*/ 1726387 w 1726387"/>
                <a:gd name="connsiteY2" fmla="*/ 1031443 h 1631289"/>
                <a:gd name="connsiteX3" fmla="*/ 863193 w 1726387"/>
                <a:gd name="connsiteY3" fmla="*/ 1631289 h 1631289"/>
                <a:gd name="connsiteX4" fmla="*/ 0 w 1726387"/>
                <a:gd name="connsiteY4" fmla="*/ 1009497 h 1631289"/>
                <a:gd name="connsiteX5" fmla="*/ 299923 w 1726387"/>
                <a:gd name="connsiteY5" fmla="*/ 0 h 1631289"/>
                <a:gd name="connsiteX0" fmla="*/ 299923 w 1726387"/>
                <a:gd name="connsiteY0" fmla="*/ 0 h 1631289"/>
                <a:gd name="connsiteX1" fmla="*/ 1360627 w 1726387"/>
                <a:gd name="connsiteY1" fmla="*/ 0 h 1631289"/>
                <a:gd name="connsiteX2" fmla="*/ 1726387 w 1726387"/>
                <a:gd name="connsiteY2" fmla="*/ 1031443 h 1631289"/>
                <a:gd name="connsiteX3" fmla="*/ 863193 w 1726387"/>
                <a:gd name="connsiteY3" fmla="*/ 1631289 h 1631289"/>
                <a:gd name="connsiteX4" fmla="*/ 0 w 1726387"/>
                <a:gd name="connsiteY4" fmla="*/ 1009497 h 1631289"/>
                <a:gd name="connsiteX5" fmla="*/ 299923 w 1726387"/>
                <a:gd name="connsiteY5" fmla="*/ 0 h 1631289"/>
                <a:gd name="connsiteX0" fmla="*/ 299923 w 1726387"/>
                <a:gd name="connsiteY0" fmla="*/ 0 h 1631289"/>
                <a:gd name="connsiteX1" fmla="*/ 1360627 w 1726387"/>
                <a:gd name="connsiteY1" fmla="*/ 0 h 1631289"/>
                <a:gd name="connsiteX2" fmla="*/ 1726387 w 1726387"/>
                <a:gd name="connsiteY2" fmla="*/ 1031443 h 1631289"/>
                <a:gd name="connsiteX3" fmla="*/ 863193 w 1726387"/>
                <a:gd name="connsiteY3" fmla="*/ 1631289 h 1631289"/>
                <a:gd name="connsiteX4" fmla="*/ 0 w 1726387"/>
                <a:gd name="connsiteY4" fmla="*/ 1009497 h 1631289"/>
                <a:gd name="connsiteX5" fmla="*/ 299923 w 1726387"/>
                <a:gd name="connsiteY5" fmla="*/ 0 h 1631289"/>
                <a:gd name="connsiteX0" fmla="*/ 299923 w 1726387"/>
                <a:gd name="connsiteY0" fmla="*/ 0 h 1631289"/>
                <a:gd name="connsiteX1" fmla="*/ 1360627 w 1726387"/>
                <a:gd name="connsiteY1" fmla="*/ 0 h 1631289"/>
                <a:gd name="connsiteX2" fmla="*/ 1726387 w 1726387"/>
                <a:gd name="connsiteY2" fmla="*/ 1031443 h 1631289"/>
                <a:gd name="connsiteX3" fmla="*/ 863193 w 1726387"/>
                <a:gd name="connsiteY3" fmla="*/ 1631289 h 1631289"/>
                <a:gd name="connsiteX4" fmla="*/ 0 w 1726387"/>
                <a:gd name="connsiteY4" fmla="*/ 1009497 h 1631289"/>
                <a:gd name="connsiteX5" fmla="*/ 299923 w 1726387"/>
                <a:gd name="connsiteY5" fmla="*/ 0 h 1631289"/>
                <a:gd name="connsiteX0" fmla="*/ 299923 w 1726387"/>
                <a:gd name="connsiteY0" fmla="*/ 0 h 1631289"/>
                <a:gd name="connsiteX1" fmla="*/ 1360627 w 1726387"/>
                <a:gd name="connsiteY1" fmla="*/ 0 h 1631289"/>
                <a:gd name="connsiteX2" fmla="*/ 1726387 w 1726387"/>
                <a:gd name="connsiteY2" fmla="*/ 1031443 h 1631289"/>
                <a:gd name="connsiteX3" fmla="*/ 863193 w 1726387"/>
                <a:gd name="connsiteY3" fmla="*/ 1631289 h 1631289"/>
                <a:gd name="connsiteX4" fmla="*/ 0 w 1726387"/>
                <a:gd name="connsiteY4" fmla="*/ 1009497 h 1631289"/>
                <a:gd name="connsiteX5" fmla="*/ 299923 w 1726387"/>
                <a:gd name="connsiteY5" fmla="*/ 0 h 1631289"/>
                <a:gd name="connsiteX0" fmla="*/ 299923 w 1726387"/>
                <a:gd name="connsiteY0" fmla="*/ 0 h 1631289"/>
                <a:gd name="connsiteX1" fmla="*/ 1360627 w 1726387"/>
                <a:gd name="connsiteY1" fmla="*/ 0 h 1631289"/>
                <a:gd name="connsiteX2" fmla="*/ 1726387 w 1726387"/>
                <a:gd name="connsiteY2" fmla="*/ 1031443 h 1631289"/>
                <a:gd name="connsiteX3" fmla="*/ 863193 w 1726387"/>
                <a:gd name="connsiteY3" fmla="*/ 1631289 h 1631289"/>
                <a:gd name="connsiteX4" fmla="*/ 0 w 1726387"/>
                <a:gd name="connsiteY4" fmla="*/ 1009497 h 1631289"/>
                <a:gd name="connsiteX5" fmla="*/ 299923 w 1726387"/>
                <a:gd name="connsiteY5" fmla="*/ 0 h 1631289"/>
                <a:gd name="connsiteX0" fmla="*/ 299923 w 1726387"/>
                <a:gd name="connsiteY0" fmla="*/ 0 h 1631289"/>
                <a:gd name="connsiteX1" fmla="*/ 1360627 w 1726387"/>
                <a:gd name="connsiteY1" fmla="*/ 0 h 1631289"/>
                <a:gd name="connsiteX2" fmla="*/ 1726387 w 1726387"/>
                <a:gd name="connsiteY2" fmla="*/ 1031443 h 1631289"/>
                <a:gd name="connsiteX3" fmla="*/ 863193 w 1726387"/>
                <a:gd name="connsiteY3" fmla="*/ 1631289 h 1631289"/>
                <a:gd name="connsiteX4" fmla="*/ 0 w 1726387"/>
                <a:gd name="connsiteY4" fmla="*/ 1009497 h 1631289"/>
                <a:gd name="connsiteX5" fmla="*/ 299923 w 1726387"/>
                <a:gd name="connsiteY5" fmla="*/ 0 h 1631289"/>
                <a:gd name="connsiteX0" fmla="*/ 299923 w 1726387"/>
                <a:gd name="connsiteY0" fmla="*/ 0 h 1631289"/>
                <a:gd name="connsiteX1" fmla="*/ 1360627 w 1726387"/>
                <a:gd name="connsiteY1" fmla="*/ 0 h 1631289"/>
                <a:gd name="connsiteX2" fmla="*/ 1726387 w 1726387"/>
                <a:gd name="connsiteY2" fmla="*/ 1031443 h 1631289"/>
                <a:gd name="connsiteX3" fmla="*/ 863193 w 1726387"/>
                <a:gd name="connsiteY3" fmla="*/ 1631289 h 1631289"/>
                <a:gd name="connsiteX4" fmla="*/ 0 w 1726387"/>
                <a:gd name="connsiteY4" fmla="*/ 1009497 h 1631289"/>
                <a:gd name="connsiteX5" fmla="*/ 299923 w 1726387"/>
                <a:gd name="connsiteY5" fmla="*/ 0 h 1631289"/>
                <a:gd name="connsiteX0" fmla="*/ 299923 w 1726387"/>
                <a:gd name="connsiteY0" fmla="*/ 0 h 1631289"/>
                <a:gd name="connsiteX1" fmla="*/ 1360627 w 1726387"/>
                <a:gd name="connsiteY1" fmla="*/ 0 h 1631289"/>
                <a:gd name="connsiteX2" fmla="*/ 1726387 w 1726387"/>
                <a:gd name="connsiteY2" fmla="*/ 1031443 h 1631289"/>
                <a:gd name="connsiteX3" fmla="*/ 863193 w 1726387"/>
                <a:gd name="connsiteY3" fmla="*/ 1631289 h 1631289"/>
                <a:gd name="connsiteX4" fmla="*/ 0 w 1726387"/>
                <a:gd name="connsiteY4" fmla="*/ 1009497 h 1631289"/>
                <a:gd name="connsiteX5" fmla="*/ 299923 w 1726387"/>
                <a:gd name="connsiteY5" fmla="*/ 0 h 1631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26387" h="1631289">
                  <a:moveTo>
                    <a:pt x="299923" y="0"/>
                  </a:moveTo>
                  <a:cubicBezTo>
                    <a:pt x="631545" y="175565"/>
                    <a:pt x="1021689" y="182880"/>
                    <a:pt x="1360627" y="0"/>
                  </a:cubicBezTo>
                  <a:cubicBezTo>
                    <a:pt x="1285037" y="373074"/>
                    <a:pt x="1363065" y="775412"/>
                    <a:pt x="1726387" y="1031443"/>
                  </a:cubicBezTo>
                  <a:cubicBezTo>
                    <a:pt x="1299667" y="1011936"/>
                    <a:pt x="989990" y="1219199"/>
                    <a:pt x="863193" y="1631289"/>
                  </a:cubicBezTo>
                  <a:cubicBezTo>
                    <a:pt x="772972" y="1211885"/>
                    <a:pt x="404774" y="1026566"/>
                    <a:pt x="0" y="1009497"/>
                  </a:cubicBezTo>
                  <a:cubicBezTo>
                    <a:pt x="319430" y="782726"/>
                    <a:pt x="390144" y="409651"/>
                    <a:pt x="299923" y="0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solidFill>
                <a:schemeClr val="bg1"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11176</TotalTime>
  <Words>169</Words>
  <Application>Microsoft Office PowerPoint</Application>
  <PresentationFormat>와이드스크린</PresentationFormat>
  <Paragraphs>20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FZShuTi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10</cp:revision>
  <dcterms:created xsi:type="dcterms:W3CDTF">2018-02-18T19:39:47Z</dcterms:created>
  <dcterms:modified xsi:type="dcterms:W3CDTF">2018-04-10T02:07:15Z</dcterms:modified>
</cp:coreProperties>
</file>