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D450-4D5A-B372-D1D86F8BBECF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D450-4D5A-B372-D1D86F8BBECF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D450-4D5A-B372-D1D86F8BBECF}"/>
              </c:ext>
            </c:extLst>
          </c:dPt>
          <c:cat>
            <c:strRef>
              <c:f>Sheet1!$A$2:$A$4</c:f>
              <c:strCache>
                <c:ptCount val="3"/>
                <c:pt idx="0">
                  <c:v>Text A</c:v>
                </c:pt>
                <c:pt idx="1">
                  <c:v>Text B</c:v>
                </c:pt>
                <c:pt idx="2">
                  <c:v>Text 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450-4D5A-B372-D1D86F8BBE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197" name="Chart 1">
            <a:extLst>
              <a:ext uri="{FF2B5EF4-FFF2-40B4-BE49-F238E27FC236}">
                <a16:creationId xmlns:a16="http://schemas.microsoft.com/office/drawing/2014/main" id="{BB26BCEF-1758-470D-9724-2DA09C95DA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9993928"/>
              </p:ext>
            </p:extLst>
          </p:nvPr>
        </p:nvGraphicFramePr>
        <p:xfrm>
          <a:off x="6233724" y="1840118"/>
          <a:ext cx="3854497" cy="3764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8" name="Oval 22">
            <a:extLst>
              <a:ext uri="{FF2B5EF4-FFF2-40B4-BE49-F238E27FC236}">
                <a16:creationId xmlns:a16="http://schemas.microsoft.com/office/drawing/2014/main" id="{0625690F-16EC-4D0C-AE7F-3C012F631973}"/>
              </a:ext>
            </a:extLst>
          </p:cNvPr>
          <p:cNvSpPr/>
          <p:nvPr/>
        </p:nvSpPr>
        <p:spPr>
          <a:xfrm>
            <a:off x="7423144" y="2984417"/>
            <a:ext cx="1475656" cy="147565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9" name="Rectangle 2">
            <a:extLst>
              <a:ext uri="{FF2B5EF4-FFF2-40B4-BE49-F238E27FC236}">
                <a16:creationId xmlns:a16="http://schemas.microsoft.com/office/drawing/2014/main" id="{78F7C74A-487C-4B0A-96DF-B5D10B2A3E09}"/>
              </a:ext>
            </a:extLst>
          </p:cNvPr>
          <p:cNvSpPr/>
          <p:nvPr/>
        </p:nvSpPr>
        <p:spPr>
          <a:xfrm>
            <a:off x="6380670" y="5588597"/>
            <a:ext cx="3560604" cy="50405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0" name="Oval Callout 4">
            <a:extLst>
              <a:ext uri="{FF2B5EF4-FFF2-40B4-BE49-F238E27FC236}">
                <a16:creationId xmlns:a16="http://schemas.microsoft.com/office/drawing/2014/main" id="{3E05EBAB-7FAB-48BA-AA52-E29FEB17A561}"/>
              </a:ext>
            </a:extLst>
          </p:cNvPr>
          <p:cNvSpPr/>
          <p:nvPr/>
        </p:nvSpPr>
        <p:spPr>
          <a:xfrm>
            <a:off x="9953353" y="4367153"/>
            <a:ext cx="1266166" cy="848331"/>
          </a:xfrm>
          <a:prstGeom prst="wedgeEllipseCallout">
            <a:avLst>
              <a:gd name="adj1" fmla="val -55129"/>
              <a:gd name="adj2" fmla="val 8566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$</a:t>
            </a:r>
            <a:r>
              <a:rPr lang="en-US" altLang="ko-KR" sz="2800" b="1" dirty="0">
                <a:solidFill>
                  <a:schemeClr val="bg1"/>
                </a:solidFill>
              </a:rPr>
              <a:t>120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CBCA9579-5AD0-4E6D-BE80-23A925981E19}"/>
              </a:ext>
            </a:extLst>
          </p:cNvPr>
          <p:cNvSpPr txBox="1"/>
          <p:nvPr/>
        </p:nvSpPr>
        <p:spPr>
          <a:xfrm>
            <a:off x="6608038" y="5655959"/>
            <a:ext cx="310586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dirty="0">
                <a:solidFill>
                  <a:schemeClr val="bg1"/>
                </a:solidFill>
              </a:rPr>
              <a:t>Contents</a:t>
            </a:r>
            <a:r>
              <a:rPr lang="en-US" altLang="ko-KR" dirty="0">
                <a:solidFill>
                  <a:schemeClr val="accent1"/>
                </a:solidFill>
              </a:rPr>
              <a:t> </a:t>
            </a:r>
            <a:r>
              <a:rPr lang="en-US" altLang="ko-KR" dirty="0">
                <a:solidFill>
                  <a:schemeClr val="bg1"/>
                </a:solidFill>
              </a:rPr>
              <a:t>Here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202" name="그룹 201">
            <a:extLst>
              <a:ext uri="{FF2B5EF4-FFF2-40B4-BE49-F238E27FC236}">
                <a16:creationId xmlns:a16="http://schemas.microsoft.com/office/drawing/2014/main" id="{CF0B6C00-9FBE-4A5B-BC2F-F16D8D7B33CB}"/>
              </a:ext>
            </a:extLst>
          </p:cNvPr>
          <p:cNvGrpSpPr/>
          <p:nvPr/>
        </p:nvGrpSpPr>
        <p:grpSpPr>
          <a:xfrm>
            <a:off x="924857" y="1928011"/>
            <a:ext cx="4860000" cy="475860"/>
            <a:chOff x="924857" y="1775038"/>
            <a:chExt cx="4860000" cy="475860"/>
          </a:xfrm>
        </p:grpSpPr>
        <p:sp>
          <p:nvSpPr>
            <p:cNvPr id="203" name="Rectangle 9">
              <a:extLst>
                <a:ext uri="{FF2B5EF4-FFF2-40B4-BE49-F238E27FC236}">
                  <a16:creationId xmlns:a16="http://schemas.microsoft.com/office/drawing/2014/main" id="{E0931CD5-C404-43A8-BF54-4EDAD8DC835A}"/>
                </a:ext>
              </a:extLst>
            </p:cNvPr>
            <p:cNvSpPr/>
            <p:nvPr/>
          </p:nvSpPr>
          <p:spPr>
            <a:xfrm flipH="1">
              <a:off x="929821" y="1787796"/>
              <a:ext cx="115353" cy="463102"/>
            </a:xfrm>
            <a:custGeom>
              <a:avLst/>
              <a:gdLst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0 w 914400"/>
                <a:gd name="connsiteY3" fmla="*/ 914400 h 914400"/>
                <a:gd name="connsiteX4" fmla="*/ 0 w 914400"/>
                <a:gd name="connsiteY4" fmla="*/ 0 h 914400"/>
                <a:gd name="connsiteX0" fmla="*/ 0 w 914400"/>
                <a:gd name="connsiteY0" fmla="*/ 292963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0 w 914400"/>
                <a:gd name="connsiteY4" fmla="*/ 292963 h 1207363"/>
                <a:gd name="connsiteX0" fmla="*/ 612559 w 914400"/>
                <a:gd name="connsiteY0" fmla="*/ 8877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612559 w 914400"/>
                <a:gd name="connsiteY4" fmla="*/ 8877 h 1207363"/>
                <a:gd name="connsiteX0" fmla="*/ 0 w 301841"/>
                <a:gd name="connsiteY0" fmla="*/ 8877 h 1207363"/>
                <a:gd name="connsiteX1" fmla="*/ 301841 w 301841"/>
                <a:gd name="connsiteY1" fmla="*/ 0 h 1207363"/>
                <a:gd name="connsiteX2" fmla="*/ 301841 w 301841"/>
                <a:gd name="connsiteY2" fmla="*/ 1207363 h 1207363"/>
                <a:gd name="connsiteX3" fmla="*/ 186432 w 301841"/>
                <a:gd name="connsiteY3" fmla="*/ 408372 h 1207363"/>
                <a:gd name="connsiteX4" fmla="*/ 0 w 301841"/>
                <a:gd name="connsiteY4" fmla="*/ 8877 h 1207363"/>
                <a:gd name="connsiteX0" fmla="*/ 0 w 133166"/>
                <a:gd name="connsiteY0" fmla="*/ 0 h 1207364"/>
                <a:gd name="connsiteX1" fmla="*/ 133166 w 133166"/>
                <a:gd name="connsiteY1" fmla="*/ 1 h 1207364"/>
                <a:gd name="connsiteX2" fmla="*/ 133166 w 133166"/>
                <a:gd name="connsiteY2" fmla="*/ 1207364 h 1207364"/>
                <a:gd name="connsiteX3" fmla="*/ 17757 w 133166"/>
                <a:gd name="connsiteY3" fmla="*/ 408373 h 1207364"/>
                <a:gd name="connsiteX4" fmla="*/ 0 w 133166"/>
                <a:gd name="connsiteY4" fmla="*/ 0 h 1207364"/>
                <a:gd name="connsiteX0" fmla="*/ 0 w 142044"/>
                <a:gd name="connsiteY0" fmla="*/ 0 h 408373"/>
                <a:gd name="connsiteX1" fmla="*/ 133166 w 142044"/>
                <a:gd name="connsiteY1" fmla="*/ 1 h 408373"/>
                <a:gd name="connsiteX2" fmla="*/ 142044 w 142044"/>
                <a:gd name="connsiteY2" fmla="*/ 301842 h 408373"/>
                <a:gd name="connsiteX3" fmla="*/ 17757 w 142044"/>
                <a:gd name="connsiteY3" fmla="*/ 408373 h 408373"/>
                <a:gd name="connsiteX4" fmla="*/ 0 w 142044"/>
                <a:gd name="connsiteY4" fmla="*/ 0 h 408373"/>
                <a:gd name="connsiteX0" fmla="*/ 0 w 133166"/>
                <a:gd name="connsiteY0" fmla="*/ 0 h 408373"/>
                <a:gd name="connsiteX1" fmla="*/ 133166 w 133166"/>
                <a:gd name="connsiteY1" fmla="*/ 1 h 408373"/>
                <a:gd name="connsiteX2" fmla="*/ 118293 w 133166"/>
                <a:gd name="connsiteY2" fmla="*/ 313717 h 408373"/>
                <a:gd name="connsiteX3" fmla="*/ 17757 w 133166"/>
                <a:gd name="connsiteY3" fmla="*/ 408373 h 408373"/>
                <a:gd name="connsiteX4" fmla="*/ 0 w 133166"/>
                <a:gd name="connsiteY4" fmla="*/ 0 h 408373"/>
                <a:gd name="connsiteX0" fmla="*/ 0 w 118293"/>
                <a:gd name="connsiteY0" fmla="*/ 5937 h 414310"/>
                <a:gd name="connsiteX1" fmla="*/ 115353 w 118293"/>
                <a:gd name="connsiteY1" fmla="*/ 0 h 414310"/>
                <a:gd name="connsiteX2" fmla="*/ 118293 w 118293"/>
                <a:gd name="connsiteY2" fmla="*/ 319654 h 414310"/>
                <a:gd name="connsiteX3" fmla="*/ 17757 w 118293"/>
                <a:gd name="connsiteY3" fmla="*/ 414310 h 414310"/>
                <a:gd name="connsiteX4" fmla="*/ 0 w 118293"/>
                <a:gd name="connsiteY4" fmla="*/ 5937 h 414310"/>
                <a:gd name="connsiteX0" fmla="*/ 0 w 118293"/>
                <a:gd name="connsiteY0" fmla="*/ 5937 h 366809"/>
                <a:gd name="connsiteX1" fmla="*/ 115353 w 118293"/>
                <a:gd name="connsiteY1" fmla="*/ 0 h 366809"/>
                <a:gd name="connsiteX2" fmla="*/ 118293 w 118293"/>
                <a:gd name="connsiteY2" fmla="*/ 319654 h 366809"/>
                <a:gd name="connsiteX3" fmla="*/ 5882 w 118293"/>
                <a:gd name="connsiteY3" fmla="*/ 366809 h 366809"/>
                <a:gd name="connsiteX4" fmla="*/ 0 w 118293"/>
                <a:gd name="connsiteY4" fmla="*/ 5937 h 366809"/>
                <a:gd name="connsiteX0" fmla="*/ 0 w 115353"/>
                <a:gd name="connsiteY0" fmla="*/ 5937 h 366809"/>
                <a:gd name="connsiteX1" fmla="*/ 115353 w 115353"/>
                <a:gd name="connsiteY1" fmla="*/ 0 h 366809"/>
                <a:gd name="connsiteX2" fmla="*/ 112356 w 115353"/>
                <a:gd name="connsiteY2" fmla="*/ 278091 h 366809"/>
                <a:gd name="connsiteX3" fmla="*/ 5882 w 115353"/>
                <a:gd name="connsiteY3" fmla="*/ 366809 h 366809"/>
                <a:gd name="connsiteX4" fmla="*/ 0 w 115353"/>
                <a:gd name="connsiteY4" fmla="*/ 5937 h 366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53" h="366809">
                  <a:moveTo>
                    <a:pt x="0" y="5937"/>
                  </a:moveTo>
                  <a:lnTo>
                    <a:pt x="115353" y="0"/>
                  </a:lnTo>
                  <a:lnTo>
                    <a:pt x="112356" y="278091"/>
                  </a:lnTo>
                  <a:lnTo>
                    <a:pt x="5882" y="366809"/>
                  </a:lnTo>
                  <a:cubicBezTo>
                    <a:pt x="3921" y="246518"/>
                    <a:pt x="1961" y="126228"/>
                    <a:pt x="0" y="593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60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4" name="Rectangle 6">
              <a:extLst>
                <a:ext uri="{FF2B5EF4-FFF2-40B4-BE49-F238E27FC236}">
                  <a16:creationId xmlns:a16="http://schemas.microsoft.com/office/drawing/2014/main" id="{15B0980D-59C5-4560-BF44-B1319864E725}"/>
                </a:ext>
              </a:extLst>
            </p:cNvPr>
            <p:cNvSpPr/>
            <p:nvPr/>
          </p:nvSpPr>
          <p:spPr>
            <a:xfrm>
              <a:off x="924857" y="1775038"/>
              <a:ext cx="4860000" cy="360000"/>
            </a:xfrm>
            <a:custGeom>
              <a:avLst/>
              <a:gdLst>
                <a:gd name="connsiteX0" fmla="*/ 0 w 5285462"/>
                <a:gd name="connsiteY0" fmla="*/ 0 h 576064"/>
                <a:gd name="connsiteX1" fmla="*/ 4724629 w 5285462"/>
                <a:gd name="connsiteY1" fmla="*/ 0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  <a:gd name="connsiteX0" fmla="*/ 0 w 5285462"/>
                <a:gd name="connsiteY0" fmla="*/ 0 h 576064"/>
                <a:gd name="connsiteX1" fmla="*/ 4894850 w 5285462"/>
                <a:gd name="connsiteY1" fmla="*/ 0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462" h="576064">
                  <a:moveTo>
                    <a:pt x="0" y="0"/>
                  </a:moveTo>
                  <a:lnTo>
                    <a:pt x="4894850" y="0"/>
                  </a:lnTo>
                  <a:lnTo>
                    <a:pt x="5285462" y="576064"/>
                  </a:lnTo>
                  <a:lnTo>
                    <a:pt x="0" y="5760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05" name="TextBox 204">
            <a:extLst>
              <a:ext uri="{FF2B5EF4-FFF2-40B4-BE49-F238E27FC236}">
                <a16:creationId xmlns:a16="http://schemas.microsoft.com/office/drawing/2014/main" id="{3BA95D61-EC88-4E02-891A-86F8EBB30A8D}"/>
              </a:ext>
            </a:extLst>
          </p:cNvPr>
          <p:cNvSpPr txBox="1"/>
          <p:nvPr/>
        </p:nvSpPr>
        <p:spPr>
          <a:xfrm>
            <a:off x="1078979" y="1955946"/>
            <a:ext cx="360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</a:rPr>
              <a:t>Your 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B6452F8E-0117-48B7-AE24-B2329E37DD41}"/>
              </a:ext>
            </a:extLst>
          </p:cNvPr>
          <p:cNvSpPr txBox="1"/>
          <p:nvPr/>
        </p:nvSpPr>
        <p:spPr>
          <a:xfrm>
            <a:off x="1078979" y="2297388"/>
            <a:ext cx="446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Time, Money and Reputation.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</a:p>
        </p:txBody>
      </p:sp>
      <p:grpSp>
        <p:nvGrpSpPr>
          <p:cNvPr id="207" name="그룹 206">
            <a:extLst>
              <a:ext uri="{FF2B5EF4-FFF2-40B4-BE49-F238E27FC236}">
                <a16:creationId xmlns:a16="http://schemas.microsoft.com/office/drawing/2014/main" id="{DFFC46E1-5402-45F5-B0F4-C548A2BD8E2E}"/>
              </a:ext>
            </a:extLst>
          </p:cNvPr>
          <p:cNvGrpSpPr/>
          <p:nvPr/>
        </p:nvGrpSpPr>
        <p:grpSpPr>
          <a:xfrm>
            <a:off x="916291" y="3455739"/>
            <a:ext cx="4860000" cy="475860"/>
            <a:chOff x="916291" y="3243132"/>
            <a:chExt cx="4860000" cy="475860"/>
          </a:xfrm>
        </p:grpSpPr>
        <p:sp>
          <p:nvSpPr>
            <p:cNvPr id="208" name="Rectangle 9">
              <a:extLst>
                <a:ext uri="{FF2B5EF4-FFF2-40B4-BE49-F238E27FC236}">
                  <a16:creationId xmlns:a16="http://schemas.microsoft.com/office/drawing/2014/main" id="{1E499B3C-6FA7-4C39-A033-F544E0FCFA3C}"/>
                </a:ext>
              </a:extLst>
            </p:cNvPr>
            <p:cNvSpPr/>
            <p:nvPr/>
          </p:nvSpPr>
          <p:spPr>
            <a:xfrm flipH="1">
              <a:off x="921255" y="3255890"/>
              <a:ext cx="115353" cy="463102"/>
            </a:xfrm>
            <a:custGeom>
              <a:avLst/>
              <a:gdLst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0 w 914400"/>
                <a:gd name="connsiteY3" fmla="*/ 914400 h 914400"/>
                <a:gd name="connsiteX4" fmla="*/ 0 w 914400"/>
                <a:gd name="connsiteY4" fmla="*/ 0 h 914400"/>
                <a:gd name="connsiteX0" fmla="*/ 0 w 914400"/>
                <a:gd name="connsiteY0" fmla="*/ 292963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0 w 914400"/>
                <a:gd name="connsiteY4" fmla="*/ 292963 h 1207363"/>
                <a:gd name="connsiteX0" fmla="*/ 612559 w 914400"/>
                <a:gd name="connsiteY0" fmla="*/ 8877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612559 w 914400"/>
                <a:gd name="connsiteY4" fmla="*/ 8877 h 1207363"/>
                <a:gd name="connsiteX0" fmla="*/ 0 w 301841"/>
                <a:gd name="connsiteY0" fmla="*/ 8877 h 1207363"/>
                <a:gd name="connsiteX1" fmla="*/ 301841 w 301841"/>
                <a:gd name="connsiteY1" fmla="*/ 0 h 1207363"/>
                <a:gd name="connsiteX2" fmla="*/ 301841 w 301841"/>
                <a:gd name="connsiteY2" fmla="*/ 1207363 h 1207363"/>
                <a:gd name="connsiteX3" fmla="*/ 186432 w 301841"/>
                <a:gd name="connsiteY3" fmla="*/ 408372 h 1207363"/>
                <a:gd name="connsiteX4" fmla="*/ 0 w 301841"/>
                <a:gd name="connsiteY4" fmla="*/ 8877 h 1207363"/>
                <a:gd name="connsiteX0" fmla="*/ 0 w 133166"/>
                <a:gd name="connsiteY0" fmla="*/ 0 h 1207364"/>
                <a:gd name="connsiteX1" fmla="*/ 133166 w 133166"/>
                <a:gd name="connsiteY1" fmla="*/ 1 h 1207364"/>
                <a:gd name="connsiteX2" fmla="*/ 133166 w 133166"/>
                <a:gd name="connsiteY2" fmla="*/ 1207364 h 1207364"/>
                <a:gd name="connsiteX3" fmla="*/ 17757 w 133166"/>
                <a:gd name="connsiteY3" fmla="*/ 408373 h 1207364"/>
                <a:gd name="connsiteX4" fmla="*/ 0 w 133166"/>
                <a:gd name="connsiteY4" fmla="*/ 0 h 1207364"/>
                <a:gd name="connsiteX0" fmla="*/ 0 w 142044"/>
                <a:gd name="connsiteY0" fmla="*/ 0 h 408373"/>
                <a:gd name="connsiteX1" fmla="*/ 133166 w 142044"/>
                <a:gd name="connsiteY1" fmla="*/ 1 h 408373"/>
                <a:gd name="connsiteX2" fmla="*/ 142044 w 142044"/>
                <a:gd name="connsiteY2" fmla="*/ 301842 h 408373"/>
                <a:gd name="connsiteX3" fmla="*/ 17757 w 142044"/>
                <a:gd name="connsiteY3" fmla="*/ 408373 h 408373"/>
                <a:gd name="connsiteX4" fmla="*/ 0 w 142044"/>
                <a:gd name="connsiteY4" fmla="*/ 0 h 408373"/>
                <a:gd name="connsiteX0" fmla="*/ 0 w 133166"/>
                <a:gd name="connsiteY0" fmla="*/ 0 h 408373"/>
                <a:gd name="connsiteX1" fmla="*/ 133166 w 133166"/>
                <a:gd name="connsiteY1" fmla="*/ 1 h 408373"/>
                <a:gd name="connsiteX2" fmla="*/ 118293 w 133166"/>
                <a:gd name="connsiteY2" fmla="*/ 313717 h 408373"/>
                <a:gd name="connsiteX3" fmla="*/ 17757 w 133166"/>
                <a:gd name="connsiteY3" fmla="*/ 408373 h 408373"/>
                <a:gd name="connsiteX4" fmla="*/ 0 w 133166"/>
                <a:gd name="connsiteY4" fmla="*/ 0 h 408373"/>
                <a:gd name="connsiteX0" fmla="*/ 0 w 118293"/>
                <a:gd name="connsiteY0" fmla="*/ 5937 h 414310"/>
                <a:gd name="connsiteX1" fmla="*/ 115353 w 118293"/>
                <a:gd name="connsiteY1" fmla="*/ 0 h 414310"/>
                <a:gd name="connsiteX2" fmla="*/ 118293 w 118293"/>
                <a:gd name="connsiteY2" fmla="*/ 319654 h 414310"/>
                <a:gd name="connsiteX3" fmla="*/ 17757 w 118293"/>
                <a:gd name="connsiteY3" fmla="*/ 414310 h 414310"/>
                <a:gd name="connsiteX4" fmla="*/ 0 w 118293"/>
                <a:gd name="connsiteY4" fmla="*/ 5937 h 414310"/>
                <a:gd name="connsiteX0" fmla="*/ 0 w 118293"/>
                <a:gd name="connsiteY0" fmla="*/ 5937 h 366809"/>
                <a:gd name="connsiteX1" fmla="*/ 115353 w 118293"/>
                <a:gd name="connsiteY1" fmla="*/ 0 h 366809"/>
                <a:gd name="connsiteX2" fmla="*/ 118293 w 118293"/>
                <a:gd name="connsiteY2" fmla="*/ 319654 h 366809"/>
                <a:gd name="connsiteX3" fmla="*/ 5882 w 118293"/>
                <a:gd name="connsiteY3" fmla="*/ 366809 h 366809"/>
                <a:gd name="connsiteX4" fmla="*/ 0 w 118293"/>
                <a:gd name="connsiteY4" fmla="*/ 5937 h 366809"/>
                <a:gd name="connsiteX0" fmla="*/ 0 w 115353"/>
                <a:gd name="connsiteY0" fmla="*/ 5937 h 366809"/>
                <a:gd name="connsiteX1" fmla="*/ 115353 w 115353"/>
                <a:gd name="connsiteY1" fmla="*/ 0 h 366809"/>
                <a:gd name="connsiteX2" fmla="*/ 112356 w 115353"/>
                <a:gd name="connsiteY2" fmla="*/ 278091 h 366809"/>
                <a:gd name="connsiteX3" fmla="*/ 5882 w 115353"/>
                <a:gd name="connsiteY3" fmla="*/ 366809 h 366809"/>
                <a:gd name="connsiteX4" fmla="*/ 0 w 115353"/>
                <a:gd name="connsiteY4" fmla="*/ 5937 h 366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53" h="366809">
                  <a:moveTo>
                    <a:pt x="0" y="5937"/>
                  </a:moveTo>
                  <a:lnTo>
                    <a:pt x="115353" y="0"/>
                  </a:lnTo>
                  <a:lnTo>
                    <a:pt x="112356" y="278091"/>
                  </a:lnTo>
                  <a:lnTo>
                    <a:pt x="5882" y="366809"/>
                  </a:lnTo>
                  <a:cubicBezTo>
                    <a:pt x="3921" y="246518"/>
                    <a:pt x="1961" y="126228"/>
                    <a:pt x="0" y="5937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262626"/>
                </a:solidFill>
              </a:endParaRPr>
            </a:p>
          </p:txBody>
        </p:sp>
        <p:sp>
          <p:nvSpPr>
            <p:cNvPr id="209" name="Rectangle 6">
              <a:extLst>
                <a:ext uri="{FF2B5EF4-FFF2-40B4-BE49-F238E27FC236}">
                  <a16:creationId xmlns:a16="http://schemas.microsoft.com/office/drawing/2014/main" id="{00CE6ED0-AB93-454C-A829-AC2B2B09E874}"/>
                </a:ext>
              </a:extLst>
            </p:cNvPr>
            <p:cNvSpPr/>
            <p:nvPr/>
          </p:nvSpPr>
          <p:spPr>
            <a:xfrm>
              <a:off x="916291" y="3243132"/>
              <a:ext cx="4860000" cy="360000"/>
            </a:xfrm>
            <a:custGeom>
              <a:avLst/>
              <a:gdLst>
                <a:gd name="connsiteX0" fmla="*/ 0 w 5285462"/>
                <a:gd name="connsiteY0" fmla="*/ 0 h 576064"/>
                <a:gd name="connsiteX1" fmla="*/ 4724629 w 5285462"/>
                <a:gd name="connsiteY1" fmla="*/ 0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  <a:gd name="connsiteX0" fmla="*/ 0 w 5285462"/>
                <a:gd name="connsiteY0" fmla="*/ 0 h 576064"/>
                <a:gd name="connsiteX1" fmla="*/ 4894850 w 5285462"/>
                <a:gd name="connsiteY1" fmla="*/ 0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462" h="576064">
                  <a:moveTo>
                    <a:pt x="0" y="0"/>
                  </a:moveTo>
                  <a:lnTo>
                    <a:pt x="4894850" y="0"/>
                  </a:lnTo>
                  <a:lnTo>
                    <a:pt x="5285462" y="576064"/>
                  </a:lnTo>
                  <a:lnTo>
                    <a:pt x="0" y="5760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262626"/>
                </a:solidFill>
              </a:endParaRPr>
            </a:p>
          </p:txBody>
        </p:sp>
      </p:grpSp>
      <p:sp>
        <p:nvSpPr>
          <p:cNvPr id="210" name="TextBox 209">
            <a:extLst>
              <a:ext uri="{FF2B5EF4-FFF2-40B4-BE49-F238E27FC236}">
                <a16:creationId xmlns:a16="http://schemas.microsoft.com/office/drawing/2014/main" id="{91E59059-24A7-4F6F-BE71-8451D680A634}"/>
              </a:ext>
            </a:extLst>
          </p:cNvPr>
          <p:cNvSpPr txBox="1"/>
          <p:nvPr/>
        </p:nvSpPr>
        <p:spPr>
          <a:xfrm>
            <a:off x="1078979" y="3483674"/>
            <a:ext cx="360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</a:rPr>
              <a:t>Your 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57AB2193-D470-44EB-B6E1-87B8FB6D2C60}"/>
              </a:ext>
            </a:extLst>
          </p:cNvPr>
          <p:cNvSpPr txBox="1"/>
          <p:nvPr/>
        </p:nvSpPr>
        <p:spPr>
          <a:xfrm>
            <a:off x="1078979" y="3825116"/>
            <a:ext cx="446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Time, Money and Reputation.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</a:p>
        </p:txBody>
      </p:sp>
      <p:grpSp>
        <p:nvGrpSpPr>
          <p:cNvPr id="212" name="그룹 211">
            <a:extLst>
              <a:ext uri="{FF2B5EF4-FFF2-40B4-BE49-F238E27FC236}">
                <a16:creationId xmlns:a16="http://schemas.microsoft.com/office/drawing/2014/main" id="{E8994277-88AC-4FBB-8A66-97036A200C27}"/>
              </a:ext>
            </a:extLst>
          </p:cNvPr>
          <p:cNvGrpSpPr/>
          <p:nvPr/>
        </p:nvGrpSpPr>
        <p:grpSpPr>
          <a:xfrm>
            <a:off x="907725" y="4983467"/>
            <a:ext cx="4860000" cy="475860"/>
            <a:chOff x="907725" y="4711226"/>
            <a:chExt cx="4860000" cy="475860"/>
          </a:xfrm>
        </p:grpSpPr>
        <p:sp>
          <p:nvSpPr>
            <p:cNvPr id="213" name="Rectangle 9">
              <a:extLst>
                <a:ext uri="{FF2B5EF4-FFF2-40B4-BE49-F238E27FC236}">
                  <a16:creationId xmlns:a16="http://schemas.microsoft.com/office/drawing/2014/main" id="{8CC29A65-CBB7-491F-BC46-DEF744A05281}"/>
                </a:ext>
              </a:extLst>
            </p:cNvPr>
            <p:cNvSpPr/>
            <p:nvPr/>
          </p:nvSpPr>
          <p:spPr>
            <a:xfrm flipH="1">
              <a:off x="912689" y="4723984"/>
              <a:ext cx="115353" cy="463102"/>
            </a:xfrm>
            <a:custGeom>
              <a:avLst/>
              <a:gdLst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0 w 914400"/>
                <a:gd name="connsiteY3" fmla="*/ 914400 h 914400"/>
                <a:gd name="connsiteX4" fmla="*/ 0 w 914400"/>
                <a:gd name="connsiteY4" fmla="*/ 0 h 914400"/>
                <a:gd name="connsiteX0" fmla="*/ 0 w 914400"/>
                <a:gd name="connsiteY0" fmla="*/ 292963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0 w 914400"/>
                <a:gd name="connsiteY4" fmla="*/ 292963 h 1207363"/>
                <a:gd name="connsiteX0" fmla="*/ 612559 w 914400"/>
                <a:gd name="connsiteY0" fmla="*/ 8877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612559 w 914400"/>
                <a:gd name="connsiteY4" fmla="*/ 8877 h 1207363"/>
                <a:gd name="connsiteX0" fmla="*/ 0 w 301841"/>
                <a:gd name="connsiteY0" fmla="*/ 8877 h 1207363"/>
                <a:gd name="connsiteX1" fmla="*/ 301841 w 301841"/>
                <a:gd name="connsiteY1" fmla="*/ 0 h 1207363"/>
                <a:gd name="connsiteX2" fmla="*/ 301841 w 301841"/>
                <a:gd name="connsiteY2" fmla="*/ 1207363 h 1207363"/>
                <a:gd name="connsiteX3" fmla="*/ 186432 w 301841"/>
                <a:gd name="connsiteY3" fmla="*/ 408372 h 1207363"/>
                <a:gd name="connsiteX4" fmla="*/ 0 w 301841"/>
                <a:gd name="connsiteY4" fmla="*/ 8877 h 1207363"/>
                <a:gd name="connsiteX0" fmla="*/ 0 w 133166"/>
                <a:gd name="connsiteY0" fmla="*/ 0 h 1207364"/>
                <a:gd name="connsiteX1" fmla="*/ 133166 w 133166"/>
                <a:gd name="connsiteY1" fmla="*/ 1 h 1207364"/>
                <a:gd name="connsiteX2" fmla="*/ 133166 w 133166"/>
                <a:gd name="connsiteY2" fmla="*/ 1207364 h 1207364"/>
                <a:gd name="connsiteX3" fmla="*/ 17757 w 133166"/>
                <a:gd name="connsiteY3" fmla="*/ 408373 h 1207364"/>
                <a:gd name="connsiteX4" fmla="*/ 0 w 133166"/>
                <a:gd name="connsiteY4" fmla="*/ 0 h 1207364"/>
                <a:gd name="connsiteX0" fmla="*/ 0 w 142044"/>
                <a:gd name="connsiteY0" fmla="*/ 0 h 408373"/>
                <a:gd name="connsiteX1" fmla="*/ 133166 w 142044"/>
                <a:gd name="connsiteY1" fmla="*/ 1 h 408373"/>
                <a:gd name="connsiteX2" fmla="*/ 142044 w 142044"/>
                <a:gd name="connsiteY2" fmla="*/ 301842 h 408373"/>
                <a:gd name="connsiteX3" fmla="*/ 17757 w 142044"/>
                <a:gd name="connsiteY3" fmla="*/ 408373 h 408373"/>
                <a:gd name="connsiteX4" fmla="*/ 0 w 142044"/>
                <a:gd name="connsiteY4" fmla="*/ 0 h 408373"/>
                <a:gd name="connsiteX0" fmla="*/ 0 w 133166"/>
                <a:gd name="connsiteY0" fmla="*/ 0 h 408373"/>
                <a:gd name="connsiteX1" fmla="*/ 133166 w 133166"/>
                <a:gd name="connsiteY1" fmla="*/ 1 h 408373"/>
                <a:gd name="connsiteX2" fmla="*/ 118293 w 133166"/>
                <a:gd name="connsiteY2" fmla="*/ 313717 h 408373"/>
                <a:gd name="connsiteX3" fmla="*/ 17757 w 133166"/>
                <a:gd name="connsiteY3" fmla="*/ 408373 h 408373"/>
                <a:gd name="connsiteX4" fmla="*/ 0 w 133166"/>
                <a:gd name="connsiteY4" fmla="*/ 0 h 408373"/>
                <a:gd name="connsiteX0" fmla="*/ 0 w 118293"/>
                <a:gd name="connsiteY0" fmla="*/ 5937 h 414310"/>
                <a:gd name="connsiteX1" fmla="*/ 115353 w 118293"/>
                <a:gd name="connsiteY1" fmla="*/ 0 h 414310"/>
                <a:gd name="connsiteX2" fmla="*/ 118293 w 118293"/>
                <a:gd name="connsiteY2" fmla="*/ 319654 h 414310"/>
                <a:gd name="connsiteX3" fmla="*/ 17757 w 118293"/>
                <a:gd name="connsiteY3" fmla="*/ 414310 h 414310"/>
                <a:gd name="connsiteX4" fmla="*/ 0 w 118293"/>
                <a:gd name="connsiteY4" fmla="*/ 5937 h 414310"/>
                <a:gd name="connsiteX0" fmla="*/ 0 w 118293"/>
                <a:gd name="connsiteY0" fmla="*/ 5937 h 366809"/>
                <a:gd name="connsiteX1" fmla="*/ 115353 w 118293"/>
                <a:gd name="connsiteY1" fmla="*/ 0 h 366809"/>
                <a:gd name="connsiteX2" fmla="*/ 118293 w 118293"/>
                <a:gd name="connsiteY2" fmla="*/ 319654 h 366809"/>
                <a:gd name="connsiteX3" fmla="*/ 5882 w 118293"/>
                <a:gd name="connsiteY3" fmla="*/ 366809 h 366809"/>
                <a:gd name="connsiteX4" fmla="*/ 0 w 118293"/>
                <a:gd name="connsiteY4" fmla="*/ 5937 h 366809"/>
                <a:gd name="connsiteX0" fmla="*/ 0 w 115353"/>
                <a:gd name="connsiteY0" fmla="*/ 5937 h 366809"/>
                <a:gd name="connsiteX1" fmla="*/ 115353 w 115353"/>
                <a:gd name="connsiteY1" fmla="*/ 0 h 366809"/>
                <a:gd name="connsiteX2" fmla="*/ 112356 w 115353"/>
                <a:gd name="connsiteY2" fmla="*/ 278091 h 366809"/>
                <a:gd name="connsiteX3" fmla="*/ 5882 w 115353"/>
                <a:gd name="connsiteY3" fmla="*/ 366809 h 366809"/>
                <a:gd name="connsiteX4" fmla="*/ 0 w 115353"/>
                <a:gd name="connsiteY4" fmla="*/ 5937 h 366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53" h="366809">
                  <a:moveTo>
                    <a:pt x="0" y="5937"/>
                  </a:moveTo>
                  <a:lnTo>
                    <a:pt x="115353" y="0"/>
                  </a:lnTo>
                  <a:lnTo>
                    <a:pt x="112356" y="278091"/>
                  </a:lnTo>
                  <a:lnTo>
                    <a:pt x="5882" y="366809"/>
                  </a:lnTo>
                  <a:cubicBezTo>
                    <a:pt x="3921" y="246518"/>
                    <a:pt x="1961" y="126228"/>
                    <a:pt x="0" y="5937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4" name="Rectangle 6">
              <a:extLst>
                <a:ext uri="{FF2B5EF4-FFF2-40B4-BE49-F238E27FC236}">
                  <a16:creationId xmlns:a16="http://schemas.microsoft.com/office/drawing/2014/main" id="{B6DE45F1-7B49-4359-8E99-6BDAE47BD968}"/>
                </a:ext>
              </a:extLst>
            </p:cNvPr>
            <p:cNvSpPr/>
            <p:nvPr/>
          </p:nvSpPr>
          <p:spPr>
            <a:xfrm>
              <a:off x="907725" y="4711226"/>
              <a:ext cx="4860000" cy="360000"/>
            </a:xfrm>
            <a:custGeom>
              <a:avLst/>
              <a:gdLst>
                <a:gd name="connsiteX0" fmla="*/ 0 w 5285462"/>
                <a:gd name="connsiteY0" fmla="*/ 0 h 576064"/>
                <a:gd name="connsiteX1" fmla="*/ 4724629 w 5285462"/>
                <a:gd name="connsiteY1" fmla="*/ 0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  <a:gd name="connsiteX0" fmla="*/ 0 w 5285462"/>
                <a:gd name="connsiteY0" fmla="*/ 0 h 576064"/>
                <a:gd name="connsiteX1" fmla="*/ 4894850 w 5285462"/>
                <a:gd name="connsiteY1" fmla="*/ 13182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  <a:gd name="connsiteX0" fmla="*/ 0 w 5285462"/>
                <a:gd name="connsiteY0" fmla="*/ 0 h 576064"/>
                <a:gd name="connsiteX1" fmla="*/ 4894850 w 5285462"/>
                <a:gd name="connsiteY1" fmla="*/ 13182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  <a:gd name="connsiteX0" fmla="*/ 0 w 5285462"/>
                <a:gd name="connsiteY0" fmla="*/ 0 h 576064"/>
                <a:gd name="connsiteX1" fmla="*/ 4894850 w 5285462"/>
                <a:gd name="connsiteY1" fmla="*/ 6591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462" h="576064">
                  <a:moveTo>
                    <a:pt x="0" y="0"/>
                  </a:moveTo>
                  <a:lnTo>
                    <a:pt x="4894850" y="6591"/>
                  </a:lnTo>
                  <a:lnTo>
                    <a:pt x="5285462" y="576064"/>
                  </a:lnTo>
                  <a:lnTo>
                    <a:pt x="0" y="5760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15" name="TextBox 214">
            <a:extLst>
              <a:ext uri="{FF2B5EF4-FFF2-40B4-BE49-F238E27FC236}">
                <a16:creationId xmlns:a16="http://schemas.microsoft.com/office/drawing/2014/main" id="{A9B2BB7A-0880-45A4-8BDF-40D50CFBE6A6}"/>
              </a:ext>
            </a:extLst>
          </p:cNvPr>
          <p:cNvSpPr txBox="1"/>
          <p:nvPr/>
        </p:nvSpPr>
        <p:spPr>
          <a:xfrm>
            <a:off x="1078979" y="5011402"/>
            <a:ext cx="360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</a:rPr>
              <a:t>Your 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9F36AC69-B480-4C48-866B-77172A8DA635}"/>
              </a:ext>
            </a:extLst>
          </p:cNvPr>
          <p:cNvSpPr txBox="1"/>
          <p:nvPr/>
        </p:nvSpPr>
        <p:spPr>
          <a:xfrm>
            <a:off x="1078979" y="5352844"/>
            <a:ext cx="446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Time, Money and Reputation.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</a:p>
        </p:txBody>
      </p:sp>
      <p:grpSp>
        <p:nvGrpSpPr>
          <p:cNvPr id="217" name="그룹 216">
            <a:extLst>
              <a:ext uri="{FF2B5EF4-FFF2-40B4-BE49-F238E27FC236}">
                <a16:creationId xmlns:a16="http://schemas.microsoft.com/office/drawing/2014/main" id="{60BA4100-A965-4582-A63C-B26E58EB3288}"/>
              </a:ext>
            </a:extLst>
          </p:cNvPr>
          <p:cNvGrpSpPr/>
          <p:nvPr/>
        </p:nvGrpSpPr>
        <p:grpSpPr>
          <a:xfrm>
            <a:off x="10211768" y="3370815"/>
            <a:ext cx="1044535" cy="850847"/>
            <a:chOff x="10211768" y="3257598"/>
            <a:chExt cx="1044535" cy="850847"/>
          </a:xfrm>
        </p:grpSpPr>
        <p:sp>
          <p:nvSpPr>
            <p:cNvPr id="218" name="Rectangle 24">
              <a:extLst>
                <a:ext uri="{FF2B5EF4-FFF2-40B4-BE49-F238E27FC236}">
                  <a16:creationId xmlns:a16="http://schemas.microsoft.com/office/drawing/2014/main" id="{B89EC648-970C-4916-855F-D396529A6AE0}"/>
                </a:ext>
              </a:extLst>
            </p:cNvPr>
            <p:cNvSpPr/>
            <p:nvPr/>
          </p:nvSpPr>
          <p:spPr>
            <a:xfrm>
              <a:off x="10211768" y="3329954"/>
              <a:ext cx="256766" cy="1440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70DC2EFC-189B-43AD-8601-E850CE5B83D7}"/>
                </a:ext>
              </a:extLst>
            </p:cNvPr>
            <p:cNvSpPr txBox="1"/>
            <p:nvPr/>
          </p:nvSpPr>
          <p:spPr>
            <a:xfrm>
              <a:off x="10464303" y="3257598"/>
              <a:ext cx="79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Option A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" name="Rectangle 26">
              <a:extLst>
                <a:ext uri="{FF2B5EF4-FFF2-40B4-BE49-F238E27FC236}">
                  <a16:creationId xmlns:a16="http://schemas.microsoft.com/office/drawing/2014/main" id="{02EAF56F-ECBD-466E-8D01-12D97E76F356}"/>
                </a:ext>
              </a:extLst>
            </p:cNvPr>
            <p:cNvSpPr/>
            <p:nvPr/>
          </p:nvSpPr>
          <p:spPr>
            <a:xfrm>
              <a:off x="10211768" y="3616878"/>
              <a:ext cx="256766" cy="1440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F939BDED-2FB6-4007-9C12-78B9F541DEA9}"/>
                </a:ext>
              </a:extLst>
            </p:cNvPr>
            <p:cNvSpPr txBox="1"/>
            <p:nvPr/>
          </p:nvSpPr>
          <p:spPr>
            <a:xfrm>
              <a:off x="10464303" y="3544522"/>
              <a:ext cx="79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Option B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2" name="Rectangle 28">
              <a:extLst>
                <a:ext uri="{FF2B5EF4-FFF2-40B4-BE49-F238E27FC236}">
                  <a16:creationId xmlns:a16="http://schemas.microsoft.com/office/drawing/2014/main" id="{917D6EA5-37EF-47A9-948B-2C9CA0D9DE85}"/>
                </a:ext>
              </a:extLst>
            </p:cNvPr>
            <p:cNvSpPr/>
            <p:nvPr/>
          </p:nvSpPr>
          <p:spPr>
            <a:xfrm>
              <a:off x="10211768" y="3903802"/>
              <a:ext cx="256766" cy="14401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A9BDB57E-AA9F-40F2-9FD9-0904175C9ED6}"/>
                </a:ext>
              </a:extLst>
            </p:cNvPr>
            <p:cNvSpPr txBox="1"/>
            <p:nvPr/>
          </p:nvSpPr>
          <p:spPr>
            <a:xfrm>
              <a:off x="10464302" y="3831446"/>
              <a:ext cx="79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Option C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4" name="Block Arc 10">
            <a:extLst>
              <a:ext uri="{FF2B5EF4-FFF2-40B4-BE49-F238E27FC236}">
                <a16:creationId xmlns:a16="http://schemas.microsoft.com/office/drawing/2014/main" id="{6DFBFA97-04E6-4326-8BA1-EA5117BBA53B}"/>
              </a:ext>
            </a:extLst>
          </p:cNvPr>
          <p:cNvSpPr/>
          <p:nvPr/>
        </p:nvSpPr>
        <p:spPr>
          <a:xfrm>
            <a:off x="7785199" y="3488547"/>
            <a:ext cx="752050" cy="509398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11175</TotalTime>
  <Words>168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2018-04-04T02:00:52Z</dcterms:modified>
</cp:coreProperties>
</file>