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9" name="Group 25">
            <a:extLst>
              <a:ext uri="{FF2B5EF4-FFF2-40B4-BE49-F238E27FC236}">
                <a16:creationId xmlns:a16="http://schemas.microsoft.com/office/drawing/2014/main" id="{A512B1E0-E53C-44BE-8F79-FCB2BF41CF74}"/>
              </a:ext>
            </a:extLst>
          </p:cNvPr>
          <p:cNvGrpSpPr/>
          <p:nvPr/>
        </p:nvGrpSpPr>
        <p:grpSpPr>
          <a:xfrm>
            <a:off x="4012976" y="1928010"/>
            <a:ext cx="4166048" cy="4094702"/>
            <a:chOff x="2269726" y="1418075"/>
            <a:chExt cx="4590775" cy="4512155"/>
          </a:xfrm>
        </p:grpSpPr>
        <p:grpSp>
          <p:nvGrpSpPr>
            <p:cNvPr id="340" name="Group 23">
              <a:extLst>
                <a:ext uri="{FF2B5EF4-FFF2-40B4-BE49-F238E27FC236}">
                  <a16:creationId xmlns:a16="http://schemas.microsoft.com/office/drawing/2014/main" id="{9FFD5DA8-95C4-4A37-9562-DE0A7097EBE7}"/>
                </a:ext>
              </a:extLst>
            </p:cNvPr>
            <p:cNvGrpSpPr/>
            <p:nvPr/>
          </p:nvGrpSpPr>
          <p:grpSpPr>
            <a:xfrm>
              <a:off x="2994902" y="2096400"/>
              <a:ext cx="3137846" cy="3150074"/>
              <a:chOff x="2767654" y="1829193"/>
              <a:chExt cx="3627594" cy="3641730"/>
            </a:xfrm>
          </p:grpSpPr>
          <p:sp>
            <p:nvSpPr>
              <p:cNvPr id="349" name="Oval 21">
                <a:extLst>
                  <a:ext uri="{FF2B5EF4-FFF2-40B4-BE49-F238E27FC236}">
                    <a16:creationId xmlns:a16="http://schemas.microsoft.com/office/drawing/2014/main" id="{49EBC4F2-81B1-41BB-9A05-26D799C04486}"/>
                  </a:ext>
                </a:extLst>
              </p:cNvPr>
              <p:cNvSpPr/>
              <p:nvPr/>
            </p:nvSpPr>
            <p:spPr>
              <a:xfrm>
                <a:off x="3491880" y="2564780"/>
                <a:ext cx="2160240" cy="2160240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89000"/>
                    </a:schemeClr>
                  </a:gs>
                </a:gsLst>
                <a:lin ang="16800000" scaled="0"/>
              </a:gradFill>
              <a:ln w="19050">
                <a:gradFill>
                  <a:gsLst>
                    <a:gs pos="0">
                      <a:schemeClr val="bg1"/>
                    </a:gs>
                    <a:gs pos="50000">
                      <a:schemeClr val="bg1">
                        <a:alpha val="65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7200000" scaled="0"/>
                </a:gradFill>
              </a:ln>
              <a:effectLst>
                <a:outerShdw blurRad="25400" dist="12700" dir="8100000" algn="tr" rotWithShape="0">
                  <a:prstClr val="black">
                    <a:alpha val="2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50" name="Group 22">
                <a:extLst>
                  <a:ext uri="{FF2B5EF4-FFF2-40B4-BE49-F238E27FC236}">
                    <a16:creationId xmlns:a16="http://schemas.microsoft.com/office/drawing/2014/main" id="{6695BD45-560F-470D-99BD-D28F897BB24E}"/>
                  </a:ext>
                </a:extLst>
              </p:cNvPr>
              <p:cNvGrpSpPr/>
              <p:nvPr/>
            </p:nvGrpSpPr>
            <p:grpSpPr>
              <a:xfrm>
                <a:off x="2827731" y="1829193"/>
                <a:ext cx="1744272" cy="1630399"/>
                <a:chOff x="2827731" y="1829193"/>
                <a:chExt cx="1744272" cy="1630399"/>
              </a:xfrm>
            </p:grpSpPr>
            <p:sp>
              <p:nvSpPr>
                <p:cNvPr id="360" name="Rectangle 15">
                  <a:extLst>
                    <a:ext uri="{FF2B5EF4-FFF2-40B4-BE49-F238E27FC236}">
                      <a16:creationId xmlns:a16="http://schemas.microsoft.com/office/drawing/2014/main" id="{0AFCDC7F-D75B-4289-BE8B-0CA66CAEF85D}"/>
                    </a:ext>
                  </a:extLst>
                </p:cNvPr>
                <p:cNvSpPr/>
                <p:nvPr/>
              </p:nvSpPr>
              <p:spPr>
                <a:xfrm rot="16200000">
                  <a:off x="3658606" y="1845368"/>
                  <a:ext cx="929571" cy="897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571" h="897222">
                      <a:moveTo>
                        <a:pt x="929571" y="731682"/>
                      </a:moveTo>
                      <a:lnTo>
                        <a:pt x="929571" y="897222"/>
                      </a:lnTo>
                      <a:lnTo>
                        <a:pt x="442770" y="897222"/>
                      </a:lnTo>
                      <a:lnTo>
                        <a:pt x="298754" y="897222"/>
                      </a:lnTo>
                      <a:lnTo>
                        <a:pt x="274103" y="897222"/>
                      </a:lnTo>
                      <a:cubicBezTo>
                        <a:pt x="274103" y="613647"/>
                        <a:pt x="176652" y="340818"/>
                        <a:pt x="0" y="123903"/>
                      </a:cubicBezTo>
                      <a:lnTo>
                        <a:pt x="116909" y="0"/>
                      </a:lnTo>
                      <a:cubicBezTo>
                        <a:pt x="291351" y="207479"/>
                        <a:pt x="400795" y="461979"/>
                        <a:pt x="432150" y="73168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1" name="Rectangle 15">
                  <a:extLst>
                    <a:ext uri="{FF2B5EF4-FFF2-40B4-BE49-F238E27FC236}">
                      <a16:creationId xmlns:a16="http://schemas.microsoft.com/office/drawing/2014/main" id="{792635CF-E519-4377-8D07-DF989D77A240}"/>
                    </a:ext>
                  </a:extLst>
                </p:cNvPr>
                <p:cNvSpPr/>
                <p:nvPr/>
              </p:nvSpPr>
              <p:spPr>
                <a:xfrm rot="13433242">
                  <a:off x="2827731" y="2562370"/>
                  <a:ext cx="929571" cy="897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571" h="897222">
                      <a:moveTo>
                        <a:pt x="929571" y="731682"/>
                      </a:moveTo>
                      <a:lnTo>
                        <a:pt x="929571" y="897222"/>
                      </a:lnTo>
                      <a:lnTo>
                        <a:pt x="442770" y="897222"/>
                      </a:lnTo>
                      <a:lnTo>
                        <a:pt x="298754" y="897222"/>
                      </a:lnTo>
                      <a:lnTo>
                        <a:pt x="274103" y="897222"/>
                      </a:lnTo>
                      <a:cubicBezTo>
                        <a:pt x="274103" y="613647"/>
                        <a:pt x="176652" y="340818"/>
                        <a:pt x="0" y="123903"/>
                      </a:cubicBezTo>
                      <a:lnTo>
                        <a:pt x="116909" y="0"/>
                      </a:lnTo>
                      <a:cubicBezTo>
                        <a:pt x="291351" y="207479"/>
                        <a:pt x="400795" y="461979"/>
                        <a:pt x="432150" y="73168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51" name="Group 69">
                <a:extLst>
                  <a:ext uri="{FF2B5EF4-FFF2-40B4-BE49-F238E27FC236}">
                    <a16:creationId xmlns:a16="http://schemas.microsoft.com/office/drawing/2014/main" id="{C20A27A4-BA73-41B2-863D-6E259D331267}"/>
                  </a:ext>
                </a:extLst>
              </p:cNvPr>
              <p:cNvGrpSpPr/>
              <p:nvPr/>
            </p:nvGrpSpPr>
            <p:grpSpPr>
              <a:xfrm rot="16200000">
                <a:off x="2710718" y="3697649"/>
                <a:ext cx="1744272" cy="1630399"/>
                <a:chOff x="2827731" y="1829193"/>
                <a:chExt cx="1744272" cy="1630399"/>
              </a:xfrm>
            </p:grpSpPr>
            <p:sp>
              <p:nvSpPr>
                <p:cNvPr id="358" name="Rectangle 15">
                  <a:extLst>
                    <a:ext uri="{FF2B5EF4-FFF2-40B4-BE49-F238E27FC236}">
                      <a16:creationId xmlns:a16="http://schemas.microsoft.com/office/drawing/2014/main" id="{86A3DD50-4E05-4760-94D4-5F7387A350F4}"/>
                    </a:ext>
                  </a:extLst>
                </p:cNvPr>
                <p:cNvSpPr/>
                <p:nvPr/>
              </p:nvSpPr>
              <p:spPr>
                <a:xfrm rot="16200000">
                  <a:off x="3658606" y="1845368"/>
                  <a:ext cx="929571" cy="897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571" h="897222">
                      <a:moveTo>
                        <a:pt x="929571" y="731682"/>
                      </a:moveTo>
                      <a:lnTo>
                        <a:pt x="929571" y="897222"/>
                      </a:lnTo>
                      <a:lnTo>
                        <a:pt x="442770" y="897222"/>
                      </a:lnTo>
                      <a:lnTo>
                        <a:pt x="298754" y="897222"/>
                      </a:lnTo>
                      <a:lnTo>
                        <a:pt x="274103" y="897222"/>
                      </a:lnTo>
                      <a:cubicBezTo>
                        <a:pt x="274103" y="613647"/>
                        <a:pt x="176652" y="340818"/>
                        <a:pt x="0" y="123903"/>
                      </a:cubicBezTo>
                      <a:lnTo>
                        <a:pt x="116909" y="0"/>
                      </a:lnTo>
                      <a:cubicBezTo>
                        <a:pt x="291351" y="207479"/>
                        <a:pt x="400795" y="461979"/>
                        <a:pt x="432150" y="73168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9" name="Rectangle 15">
                  <a:extLst>
                    <a:ext uri="{FF2B5EF4-FFF2-40B4-BE49-F238E27FC236}">
                      <a16:creationId xmlns:a16="http://schemas.microsoft.com/office/drawing/2014/main" id="{20DE019A-678B-4C64-9398-0CE0E04FA705}"/>
                    </a:ext>
                  </a:extLst>
                </p:cNvPr>
                <p:cNvSpPr/>
                <p:nvPr/>
              </p:nvSpPr>
              <p:spPr>
                <a:xfrm rot="13433242">
                  <a:off x="2827731" y="2562370"/>
                  <a:ext cx="929571" cy="897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571" h="897222">
                      <a:moveTo>
                        <a:pt x="929571" y="731682"/>
                      </a:moveTo>
                      <a:lnTo>
                        <a:pt x="929571" y="897222"/>
                      </a:lnTo>
                      <a:lnTo>
                        <a:pt x="442770" y="897222"/>
                      </a:lnTo>
                      <a:lnTo>
                        <a:pt x="298754" y="897222"/>
                      </a:lnTo>
                      <a:lnTo>
                        <a:pt x="274103" y="897222"/>
                      </a:lnTo>
                      <a:cubicBezTo>
                        <a:pt x="274103" y="613647"/>
                        <a:pt x="176652" y="340818"/>
                        <a:pt x="0" y="123903"/>
                      </a:cubicBezTo>
                      <a:lnTo>
                        <a:pt x="116909" y="0"/>
                      </a:lnTo>
                      <a:cubicBezTo>
                        <a:pt x="291351" y="207479"/>
                        <a:pt x="400795" y="461979"/>
                        <a:pt x="432150" y="73168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52" name="Group 85">
                <a:extLst>
                  <a:ext uri="{FF2B5EF4-FFF2-40B4-BE49-F238E27FC236}">
                    <a16:creationId xmlns:a16="http://schemas.microsoft.com/office/drawing/2014/main" id="{30291560-0709-49EF-8415-4E93465EDA9A}"/>
                  </a:ext>
                </a:extLst>
              </p:cNvPr>
              <p:cNvGrpSpPr/>
              <p:nvPr/>
            </p:nvGrpSpPr>
            <p:grpSpPr>
              <a:xfrm rot="10800000">
                <a:off x="4578225" y="3840524"/>
                <a:ext cx="1744272" cy="1630399"/>
                <a:chOff x="2827731" y="1829193"/>
                <a:chExt cx="1744272" cy="1630399"/>
              </a:xfrm>
            </p:grpSpPr>
            <p:sp>
              <p:nvSpPr>
                <p:cNvPr id="356" name="Rectangle 15">
                  <a:extLst>
                    <a:ext uri="{FF2B5EF4-FFF2-40B4-BE49-F238E27FC236}">
                      <a16:creationId xmlns:a16="http://schemas.microsoft.com/office/drawing/2014/main" id="{02CBB346-C3F6-4E97-8618-EE6EF3BBA68D}"/>
                    </a:ext>
                  </a:extLst>
                </p:cNvPr>
                <p:cNvSpPr/>
                <p:nvPr/>
              </p:nvSpPr>
              <p:spPr>
                <a:xfrm rot="16200000">
                  <a:off x="3658606" y="1845368"/>
                  <a:ext cx="929571" cy="897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571" h="897222">
                      <a:moveTo>
                        <a:pt x="929571" y="731682"/>
                      </a:moveTo>
                      <a:lnTo>
                        <a:pt x="929571" y="897222"/>
                      </a:lnTo>
                      <a:lnTo>
                        <a:pt x="442770" y="897222"/>
                      </a:lnTo>
                      <a:lnTo>
                        <a:pt x="298754" y="897222"/>
                      </a:lnTo>
                      <a:lnTo>
                        <a:pt x="274103" y="897222"/>
                      </a:lnTo>
                      <a:cubicBezTo>
                        <a:pt x="274103" y="613647"/>
                        <a:pt x="176652" y="340818"/>
                        <a:pt x="0" y="123903"/>
                      </a:cubicBezTo>
                      <a:lnTo>
                        <a:pt x="116909" y="0"/>
                      </a:lnTo>
                      <a:cubicBezTo>
                        <a:pt x="291351" y="207479"/>
                        <a:pt x="400795" y="461979"/>
                        <a:pt x="432150" y="73168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7" name="Rectangle 15">
                  <a:extLst>
                    <a:ext uri="{FF2B5EF4-FFF2-40B4-BE49-F238E27FC236}">
                      <a16:creationId xmlns:a16="http://schemas.microsoft.com/office/drawing/2014/main" id="{3E563AE6-E727-46D6-93FE-88256974871D}"/>
                    </a:ext>
                  </a:extLst>
                </p:cNvPr>
                <p:cNvSpPr/>
                <p:nvPr/>
              </p:nvSpPr>
              <p:spPr>
                <a:xfrm rot="13433242">
                  <a:off x="2827731" y="2562370"/>
                  <a:ext cx="929571" cy="897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571" h="897222">
                      <a:moveTo>
                        <a:pt x="929571" y="731682"/>
                      </a:moveTo>
                      <a:lnTo>
                        <a:pt x="929571" y="897222"/>
                      </a:lnTo>
                      <a:lnTo>
                        <a:pt x="442770" y="897222"/>
                      </a:lnTo>
                      <a:lnTo>
                        <a:pt x="298754" y="897222"/>
                      </a:lnTo>
                      <a:lnTo>
                        <a:pt x="274103" y="897222"/>
                      </a:lnTo>
                      <a:cubicBezTo>
                        <a:pt x="274103" y="613647"/>
                        <a:pt x="176652" y="340818"/>
                        <a:pt x="0" y="123903"/>
                      </a:cubicBezTo>
                      <a:lnTo>
                        <a:pt x="116909" y="0"/>
                      </a:lnTo>
                      <a:cubicBezTo>
                        <a:pt x="291351" y="207479"/>
                        <a:pt x="400795" y="461979"/>
                        <a:pt x="432150" y="73168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53" name="Group 88">
                <a:extLst>
                  <a:ext uri="{FF2B5EF4-FFF2-40B4-BE49-F238E27FC236}">
                    <a16:creationId xmlns:a16="http://schemas.microsoft.com/office/drawing/2014/main" id="{7403D71D-2B1A-481C-B6D7-AB446D326EA0}"/>
                  </a:ext>
                </a:extLst>
              </p:cNvPr>
              <p:cNvGrpSpPr/>
              <p:nvPr/>
            </p:nvGrpSpPr>
            <p:grpSpPr>
              <a:xfrm rot="5400000">
                <a:off x="4707913" y="1953378"/>
                <a:ext cx="1744272" cy="1630399"/>
                <a:chOff x="2827731" y="1829193"/>
                <a:chExt cx="1744272" cy="1630399"/>
              </a:xfrm>
            </p:grpSpPr>
            <p:sp>
              <p:nvSpPr>
                <p:cNvPr id="354" name="Rectangle 15">
                  <a:extLst>
                    <a:ext uri="{FF2B5EF4-FFF2-40B4-BE49-F238E27FC236}">
                      <a16:creationId xmlns:a16="http://schemas.microsoft.com/office/drawing/2014/main" id="{4CAD11DA-9D4B-40A6-ACAA-E5D8DD8DFEA7}"/>
                    </a:ext>
                  </a:extLst>
                </p:cNvPr>
                <p:cNvSpPr/>
                <p:nvPr/>
              </p:nvSpPr>
              <p:spPr>
                <a:xfrm rot="16200000">
                  <a:off x="3658606" y="1845368"/>
                  <a:ext cx="929571" cy="897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571" h="897222">
                      <a:moveTo>
                        <a:pt x="929571" y="731682"/>
                      </a:moveTo>
                      <a:lnTo>
                        <a:pt x="929571" y="897222"/>
                      </a:lnTo>
                      <a:lnTo>
                        <a:pt x="442770" y="897222"/>
                      </a:lnTo>
                      <a:lnTo>
                        <a:pt x="298754" y="897222"/>
                      </a:lnTo>
                      <a:lnTo>
                        <a:pt x="274103" y="897222"/>
                      </a:lnTo>
                      <a:cubicBezTo>
                        <a:pt x="274103" y="613647"/>
                        <a:pt x="176652" y="340818"/>
                        <a:pt x="0" y="123903"/>
                      </a:cubicBezTo>
                      <a:lnTo>
                        <a:pt x="116909" y="0"/>
                      </a:lnTo>
                      <a:cubicBezTo>
                        <a:pt x="291351" y="207479"/>
                        <a:pt x="400795" y="461979"/>
                        <a:pt x="432150" y="73168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5" name="Rectangle 15">
                  <a:extLst>
                    <a:ext uri="{FF2B5EF4-FFF2-40B4-BE49-F238E27FC236}">
                      <a16:creationId xmlns:a16="http://schemas.microsoft.com/office/drawing/2014/main" id="{DDE0CDB6-7AA8-47DB-B69D-2B3FC4622E96}"/>
                    </a:ext>
                  </a:extLst>
                </p:cNvPr>
                <p:cNvSpPr/>
                <p:nvPr/>
              </p:nvSpPr>
              <p:spPr>
                <a:xfrm rot="13433242">
                  <a:off x="2827731" y="2562370"/>
                  <a:ext cx="929571" cy="897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571" h="897222">
                      <a:moveTo>
                        <a:pt x="929571" y="731682"/>
                      </a:moveTo>
                      <a:lnTo>
                        <a:pt x="929571" y="897222"/>
                      </a:lnTo>
                      <a:lnTo>
                        <a:pt x="442770" y="897222"/>
                      </a:lnTo>
                      <a:lnTo>
                        <a:pt x="298754" y="897222"/>
                      </a:lnTo>
                      <a:lnTo>
                        <a:pt x="274103" y="897222"/>
                      </a:lnTo>
                      <a:cubicBezTo>
                        <a:pt x="274103" y="613647"/>
                        <a:pt x="176652" y="340818"/>
                        <a:pt x="0" y="123903"/>
                      </a:cubicBezTo>
                      <a:lnTo>
                        <a:pt x="116909" y="0"/>
                      </a:lnTo>
                      <a:cubicBezTo>
                        <a:pt x="291351" y="207479"/>
                        <a:pt x="400795" y="461979"/>
                        <a:pt x="432150" y="731682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341" name="Oval 24">
              <a:extLst>
                <a:ext uri="{FF2B5EF4-FFF2-40B4-BE49-F238E27FC236}">
                  <a16:creationId xmlns:a16="http://schemas.microsoft.com/office/drawing/2014/main" id="{E83A52EF-7809-4D00-A32E-F84A62D98598}"/>
                </a:ext>
              </a:extLst>
            </p:cNvPr>
            <p:cNvSpPr/>
            <p:nvPr/>
          </p:nvSpPr>
          <p:spPr>
            <a:xfrm>
              <a:off x="4167605" y="1418075"/>
              <a:ext cx="620419" cy="6204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2" name="Oval 91">
              <a:extLst>
                <a:ext uri="{FF2B5EF4-FFF2-40B4-BE49-F238E27FC236}">
                  <a16:creationId xmlns:a16="http://schemas.microsoft.com/office/drawing/2014/main" id="{E7831C72-3CAF-4D3C-BCF4-B3D1340F3CE1}"/>
                </a:ext>
              </a:extLst>
            </p:cNvPr>
            <p:cNvSpPr/>
            <p:nvPr/>
          </p:nvSpPr>
          <p:spPr>
            <a:xfrm>
              <a:off x="2810499" y="2018429"/>
              <a:ext cx="620419" cy="6204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3" name="Oval 94">
              <a:extLst>
                <a:ext uri="{FF2B5EF4-FFF2-40B4-BE49-F238E27FC236}">
                  <a16:creationId xmlns:a16="http://schemas.microsoft.com/office/drawing/2014/main" id="{72B31D7C-7741-49E7-86F4-112B38A66CC6}"/>
                </a:ext>
              </a:extLst>
            </p:cNvPr>
            <p:cNvSpPr/>
            <p:nvPr/>
          </p:nvSpPr>
          <p:spPr>
            <a:xfrm>
              <a:off x="2269726" y="3430980"/>
              <a:ext cx="620419" cy="6204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4" name="Oval 95">
              <a:extLst>
                <a:ext uri="{FF2B5EF4-FFF2-40B4-BE49-F238E27FC236}">
                  <a16:creationId xmlns:a16="http://schemas.microsoft.com/office/drawing/2014/main" id="{B3693BF1-2E60-44BC-9DF4-8CEE7A7F92F6}"/>
                </a:ext>
              </a:extLst>
            </p:cNvPr>
            <p:cNvSpPr/>
            <p:nvPr/>
          </p:nvSpPr>
          <p:spPr>
            <a:xfrm>
              <a:off x="2933944" y="4792135"/>
              <a:ext cx="620419" cy="62041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5" name="Oval 96">
              <a:extLst>
                <a:ext uri="{FF2B5EF4-FFF2-40B4-BE49-F238E27FC236}">
                  <a16:creationId xmlns:a16="http://schemas.microsoft.com/office/drawing/2014/main" id="{42E011BB-F908-45A8-817F-AF4F2A2CBFB4}"/>
                </a:ext>
              </a:extLst>
            </p:cNvPr>
            <p:cNvSpPr/>
            <p:nvPr/>
          </p:nvSpPr>
          <p:spPr>
            <a:xfrm>
              <a:off x="4328661" y="5309811"/>
              <a:ext cx="620419" cy="6204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6" name="Oval 97">
              <a:extLst>
                <a:ext uri="{FF2B5EF4-FFF2-40B4-BE49-F238E27FC236}">
                  <a16:creationId xmlns:a16="http://schemas.microsoft.com/office/drawing/2014/main" id="{BABD1888-7836-4B16-BA76-A974E7EAA0A8}"/>
                </a:ext>
              </a:extLst>
            </p:cNvPr>
            <p:cNvSpPr/>
            <p:nvPr/>
          </p:nvSpPr>
          <p:spPr>
            <a:xfrm>
              <a:off x="5686583" y="4708442"/>
              <a:ext cx="620419" cy="62041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7" name="Oval 98">
              <a:extLst>
                <a:ext uri="{FF2B5EF4-FFF2-40B4-BE49-F238E27FC236}">
                  <a16:creationId xmlns:a16="http://schemas.microsoft.com/office/drawing/2014/main" id="{4B6698E4-E64A-41D2-B4AF-970146180FA1}"/>
                </a:ext>
              </a:extLst>
            </p:cNvPr>
            <p:cNvSpPr/>
            <p:nvPr/>
          </p:nvSpPr>
          <p:spPr>
            <a:xfrm>
              <a:off x="6240082" y="3275308"/>
              <a:ext cx="620419" cy="62041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8" name="Oval 99">
              <a:extLst>
                <a:ext uri="{FF2B5EF4-FFF2-40B4-BE49-F238E27FC236}">
                  <a16:creationId xmlns:a16="http://schemas.microsoft.com/office/drawing/2014/main" id="{EF2BB903-FB2A-4C85-874B-BBE7B7C36CF9}"/>
                </a:ext>
              </a:extLst>
            </p:cNvPr>
            <p:cNvSpPr/>
            <p:nvPr/>
          </p:nvSpPr>
          <p:spPr>
            <a:xfrm>
              <a:off x="5577548" y="1907611"/>
              <a:ext cx="620419" cy="62041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62" name="Group 100">
            <a:extLst>
              <a:ext uri="{FF2B5EF4-FFF2-40B4-BE49-F238E27FC236}">
                <a16:creationId xmlns:a16="http://schemas.microsoft.com/office/drawing/2014/main" id="{FF100709-738A-46C1-B3AA-BD4D456460DB}"/>
              </a:ext>
            </a:extLst>
          </p:cNvPr>
          <p:cNvGrpSpPr/>
          <p:nvPr/>
        </p:nvGrpSpPr>
        <p:grpSpPr>
          <a:xfrm>
            <a:off x="6564741" y="5668152"/>
            <a:ext cx="2966597" cy="657346"/>
            <a:chOff x="4965551" y="1783849"/>
            <a:chExt cx="1780587" cy="657346"/>
          </a:xfrm>
        </p:grpSpPr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9096BF83-4E6B-4903-8486-09028F254DC9}"/>
                </a:ext>
              </a:extLst>
            </p:cNvPr>
            <p:cNvSpPr txBox="1"/>
            <p:nvPr/>
          </p:nvSpPr>
          <p:spPr>
            <a:xfrm>
              <a:off x="4965551" y="1979530"/>
              <a:ext cx="17805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4AF74F3D-C170-43EC-9C01-7A3D941B60F6}"/>
                </a:ext>
              </a:extLst>
            </p:cNvPr>
            <p:cNvSpPr txBox="1"/>
            <p:nvPr/>
          </p:nvSpPr>
          <p:spPr>
            <a:xfrm>
              <a:off x="4965551" y="1783849"/>
              <a:ext cx="1780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5" name="Group 103">
            <a:extLst>
              <a:ext uri="{FF2B5EF4-FFF2-40B4-BE49-F238E27FC236}">
                <a16:creationId xmlns:a16="http://schemas.microsoft.com/office/drawing/2014/main" id="{158CAFD0-6848-4BBF-8BC6-EE3F2F12003E}"/>
              </a:ext>
            </a:extLst>
          </p:cNvPr>
          <p:cNvGrpSpPr/>
          <p:nvPr/>
        </p:nvGrpSpPr>
        <p:grpSpPr>
          <a:xfrm>
            <a:off x="7758951" y="2291728"/>
            <a:ext cx="2966597" cy="657346"/>
            <a:chOff x="4965551" y="1783849"/>
            <a:chExt cx="1780587" cy="657346"/>
          </a:xfrm>
        </p:grpSpPr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4F13770F-E383-4BC9-8488-60CE2942CA98}"/>
                </a:ext>
              </a:extLst>
            </p:cNvPr>
            <p:cNvSpPr txBox="1"/>
            <p:nvPr/>
          </p:nvSpPr>
          <p:spPr>
            <a:xfrm>
              <a:off x="4965551" y="1979530"/>
              <a:ext cx="17805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D508C0F6-1E38-4F0E-BB38-169407A038F9}"/>
                </a:ext>
              </a:extLst>
            </p:cNvPr>
            <p:cNvSpPr txBox="1"/>
            <p:nvPr/>
          </p:nvSpPr>
          <p:spPr>
            <a:xfrm>
              <a:off x="4965551" y="1783849"/>
              <a:ext cx="1780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8" name="Group 106">
            <a:extLst>
              <a:ext uri="{FF2B5EF4-FFF2-40B4-BE49-F238E27FC236}">
                <a16:creationId xmlns:a16="http://schemas.microsoft.com/office/drawing/2014/main" id="{1B3739E3-9694-44C9-954B-E51924C3A280}"/>
              </a:ext>
            </a:extLst>
          </p:cNvPr>
          <p:cNvGrpSpPr/>
          <p:nvPr/>
        </p:nvGrpSpPr>
        <p:grpSpPr>
          <a:xfrm>
            <a:off x="8372305" y="3561389"/>
            <a:ext cx="2966597" cy="657346"/>
            <a:chOff x="4965551" y="1783849"/>
            <a:chExt cx="1780587" cy="657346"/>
          </a:xfrm>
        </p:grpSpPr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00FAB422-01F9-441D-8B6D-8D221CE3AAD7}"/>
                </a:ext>
              </a:extLst>
            </p:cNvPr>
            <p:cNvSpPr txBox="1"/>
            <p:nvPr/>
          </p:nvSpPr>
          <p:spPr>
            <a:xfrm>
              <a:off x="4965551" y="1979530"/>
              <a:ext cx="17805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A5176EC0-DBDF-467C-A200-7A739AF0B00D}"/>
                </a:ext>
              </a:extLst>
            </p:cNvPr>
            <p:cNvSpPr txBox="1"/>
            <p:nvPr/>
          </p:nvSpPr>
          <p:spPr>
            <a:xfrm>
              <a:off x="4965551" y="1783849"/>
              <a:ext cx="1780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1" name="Group 118">
            <a:extLst>
              <a:ext uri="{FF2B5EF4-FFF2-40B4-BE49-F238E27FC236}">
                <a16:creationId xmlns:a16="http://schemas.microsoft.com/office/drawing/2014/main" id="{D1F6E7A6-D020-466D-8C93-7D5BD28668BC}"/>
              </a:ext>
            </a:extLst>
          </p:cNvPr>
          <p:cNvGrpSpPr/>
          <p:nvPr/>
        </p:nvGrpSpPr>
        <p:grpSpPr>
          <a:xfrm>
            <a:off x="7849286" y="4866797"/>
            <a:ext cx="2966597" cy="657346"/>
            <a:chOff x="4965551" y="1783849"/>
            <a:chExt cx="1780587" cy="657346"/>
          </a:xfrm>
        </p:grpSpPr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A547113B-A410-4C60-81EB-06E87DFDC446}"/>
                </a:ext>
              </a:extLst>
            </p:cNvPr>
            <p:cNvSpPr txBox="1"/>
            <p:nvPr/>
          </p:nvSpPr>
          <p:spPr>
            <a:xfrm>
              <a:off x="4965551" y="1979530"/>
              <a:ext cx="17805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D0603725-8F63-4780-A3AC-5365C4895535}"/>
                </a:ext>
              </a:extLst>
            </p:cNvPr>
            <p:cNvSpPr txBox="1"/>
            <p:nvPr/>
          </p:nvSpPr>
          <p:spPr>
            <a:xfrm>
              <a:off x="4965551" y="1783849"/>
              <a:ext cx="1780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4" name="Group 121">
            <a:extLst>
              <a:ext uri="{FF2B5EF4-FFF2-40B4-BE49-F238E27FC236}">
                <a16:creationId xmlns:a16="http://schemas.microsoft.com/office/drawing/2014/main" id="{75971681-1E8E-477D-B6C8-A63035E23A72}"/>
              </a:ext>
            </a:extLst>
          </p:cNvPr>
          <p:cNvGrpSpPr/>
          <p:nvPr/>
        </p:nvGrpSpPr>
        <p:grpSpPr>
          <a:xfrm>
            <a:off x="2652649" y="1609640"/>
            <a:ext cx="2983091" cy="657346"/>
            <a:chOff x="4965551" y="1783849"/>
            <a:chExt cx="1780587" cy="657346"/>
          </a:xfrm>
        </p:grpSpPr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E66AE910-93A4-45F8-8489-422A09DAE72A}"/>
                </a:ext>
              </a:extLst>
            </p:cNvPr>
            <p:cNvSpPr txBox="1"/>
            <p:nvPr/>
          </p:nvSpPr>
          <p:spPr>
            <a:xfrm>
              <a:off x="4965551" y="1979530"/>
              <a:ext cx="17805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F28965D5-8864-4F50-98C5-C7512A15325E}"/>
                </a:ext>
              </a:extLst>
            </p:cNvPr>
            <p:cNvSpPr txBox="1"/>
            <p:nvPr/>
          </p:nvSpPr>
          <p:spPr>
            <a:xfrm>
              <a:off x="4965551" y="1783849"/>
              <a:ext cx="1780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7" name="Group 124">
            <a:extLst>
              <a:ext uri="{FF2B5EF4-FFF2-40B4-BE49-F238E27FC236}">
                <a16:creationId xmlns:a16="http://schemas.microsoft.com/office/drawing/2014/main" id="{8FE80D64-15DC-4C0A-8644-66AE69383FDF}"/>
              </a:ext>
            </a:extLst>
          </p:cNvPr>
          <p:cNvGrpSpPr/>
          <p:nvPr/>
        </p:nvGrpSpPr>
        <p:grpSpPr>
          <a:xfrm>
            <a:off x="1356855" y="2402735"/>
            <a:ext cx="2983091" cy="657346"/>
            <a:chOff x="4965551" y="1783849"/>
            <a:chExt cx="1780587" cy="657346"/>
          </a:xfrm>
        </p:grpSpPr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4910E842-2407-4803-A5FA-F35E74CE3A4C}"/>
                </a:ext>
              </a:extLst>
            </p:cNvPr>
            <p:cNvSpPr txBox="1"/>
            <p:nvPr/>
          </p:nvSpPr>
          <p:spPr>
            <a:xfrm>
              <a:off x="4965551" y="1979530"/>
              <a:ext cx="17805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CA57793A-9D30-45AE-8872-9184936EFA41}"/>
                </a:ext>
              </a:extLst>
            </p:cNvPr>
            <p:cNvSpPr txBox="1"/>
            <p:nvPr/>
          </p:nvSpPr>
          <p:spPr>
            <a:xfrm>
              <a:off x="4965551" y="1783849"/>
              <a:ext cx="1780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0" name="Group 127">
            <a:extLst>
              <a:ext uri="{FF2B5EF4-FFF2-40B4-BE49-F238E27FC236}">
                <a16:creationId xmlns:a16="http://schemas.microsoft.com/office/drawing/2014/main" id="{A5F09EFE-02DC-4498-A0F6-21A33B4A72C6}"/>
              </a:ext>
            </a:extLst>
          </p:cNvPr>
          <p:cNvGrpSpPr/>
          <p:nvPr/>
        </p:nvGrpSpPr>
        <p:grpSpPr>
          <a:xfrm>
            <a:off x="852686" y="3707522"/>
            <a:ext cx="2983091" cy="657346"/>
            <a:chOff x="4965551" y="1783849"/>
            <a:chExt cx="1780587" cy="657346"/>
          </a:xfrm>
        </p:grpSpPr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84F49A33-24FF-4998-A6F6-C6341FA7D25D}"/>
                </a:ext>
              </a:extLst>
            </p:cNvPr>
            <p:cNvSpPr txBox="1"/>
            <p:nvPr/>
          </p:nvSpPr>
          <p:spPr>
            <a:xfrm>
              <a:off x="4965551" y="1979530"/>
              <a:ext cx="17805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160228B5-115F-4305-8537-05CAE9C4B5B7}"/>
                </a:ext>
              </a:extLst>
            </p:cNvPr>
            <p:cNvSpPr txBox="1"/>
            <p:nvPr/>
          </p:nvSpPr>
          <p:spPr>
            <a:xfrm>
              <a:off x="4965551" y="1783849"/>
              <a:ext cx="1780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3" name="Group 130">
            <a:extLst>
              <a:ext uri="{FF2B5EF4-FFF2-40B4-BE49-F238E27FC236}">
                <a16:creationId xmlns:a16="http://schemas.microsoft.com/office/drawing/2014/main" id="{6EEF90D0-CFE7-4364-9361-70EDF0BE531A}"/>
              </a:ext>
            </a:extLst>
          </p:cNvPr>
          <p:cNvGrpSpPr/>
          <p:nvPr/>
        </p:nvGrpSpPr>
        <p:grpSpPr>
          <a:xfrm>
            <a:off x="1454004" y="4940231"/>
            <a:ext cx="2983091" cy="657346"/>
            <a:chOff x="4965551" y="1783849"/>
            <a:chExt cx="1780587" cy="657346"/>
          </a:xfrm>
        </p:grpSpPr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E7CB5860-33DD-40F6-A834-BF7277D30278}"/>
                </a:ext>
              </a:extLst>
            </p:cNvPr>
            <p:cNvSpPr txBox="1"/>
            <p:nvPr/>
          </p:nvSpPr>
          <p:spPr>
            <a:xfrm>
              <a:off x="4965551" y="1979530"/>
              <a:ext cx="17805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5" name="TextBox 384">
              <a:extLst>
                <a:ext uri="{FF2B5EF4-FFF2-40B4-BE49-F238E27FC236}">
                  <a16:creationId xmlns:a16="http://schemas.microsoft.com/office/drawing/2014/main" id="{DD1F7EB6-B19E-4CD7-B68E-D65ADEF7E939}"/>
                </a:ext>
              </a:extLst>
            </p:cNvPr>
            <p:cNvSpPr txBox="1"/>
            <p:nvPr/>
          </p:nvSpPr>
          <p:spPr>
            <a:xfrm>
              <a:off x="4965551" y="1783849"/>
              <a:ext cx="1780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6" name="Group 133">
            <a:extLst>
              <a:ext uri="{FF2B5EF4-FFF2-40B4-BE49-F238E27FC236}">
                <a16:creationId xmlns:a16="http://schemas.microsoft.com/office/drawing/2014/main" id="{3B409F92-FE76-406F-BFA9-80300CD2F8C9}"/>
              </a:ext>
            </a:extLst>
          </p:cNvPr>
          <p:cNvGrpSpPr/>
          <p:nvPr/>
        </p:nvGrpSpPr>
        <p:grpSpPr>
          <a:xfrm>
            <a:off x="5374406" y="3890062"/>
            <a:ext cx="1435898" cy="842012"/>
            <a:chOff x="4965551" y="1783849"/>
            <a:chExt cx="1780587" cy="842012"/>
          </a:xfrm>
        </p:grpSpPr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846461B9-467A-48FB-B2D6-B1EDA4DCCB5A}"/>
                </a:ext>
              </a:extLst>
            </p:cNvPr>
            <p:cNvSpPr txBox="1"/>
            <p:nvPr/>
          </p:nvSpPr>
          <p:spPr>
            <a:xfrm>
              <a:off x="4965551" y="1979530"/>
              <a:ext cx="17805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8" name="TextBox 387">
              <a:extLst>
                <a:ext uri="{FF2B5EF4-FFF2-40B4-BE49-F238E27FC236}">
                  <a16:creationId xmlns:a16="http://schemas.microsoft.com/office/drawing/2014/main" id="{B6DDB251-633E-4D5D-9723-7841B6262C48}"/>
                </a:ext>
              </a:extLst>
            </p:cNvPr>
            <p:cNvSpPr txBox="1"/>
            <p:nvPr/>
          </p:nvSpPr>
          <p:spPr>
            <a:xfrm>
              <a:off x="4965551" y="1783849"/>
              <a:ext cx="1780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9" name="Rectangle 16">
            <a:extLst>
              <a:ext uri="{FF2B5EF4-FFF2-40B4-BE49-F238E27FC236}">
                <a16:creationId xmlns:a16="http://schemas.microsoft.com/office/drawing/2014/main" id="{2D0855F3-4825-4D7C-84C7-0422CDB5ACC8}"/>
              </a:ext>
            </a:extLst>
          </p:cNvPr>
          <p:cNvSpPr/>
          <p:nvPr/>
        </p:nvSpPr>
        <p:spPr>
          <a:xfrm>
            <a:off x="5816104" y="3422263"/>
            <a:ext cx="578676" cy="38031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0" name="Parallelogram 30">
            <a:extLst>
              <a:ext uri="{FF2B5EF4-FFF2-40B4-BE49-F238E27FC236}">
                <a16:creationId xmlns:a16="http://schemas.microsoft.com/office/drawing/2014/main" id="{F4FFB503-8E76-4FA5-BD80-106F9FA40CE1}"/>
              </a:ext>
            </a:extLst>
          </p:cNvPr>
          <p:cNvSpPr/>
          <p:nvPr/>
        </p:nvSpPr>
        <p:spPr>
          <a:xfrm flipH="1">
            <a:off x="4752602" y="5153361"/>
            <a:ext cx="273822" cy="274499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1" name="Isosceles Triangle 8">
            <a:extLst>
              <a:ext uri="{FF2B5EF4-FFF2-40B4-BE49-F238E27FC236}">
                <a16:creationId xmlns:a16="http://schemas.microsoft.com/office/drawing/2014/main" id="{C9101CBD-9117-48DA-96E8-A9843989529D}"/>
              </a:ext>
            </a:extLst>
          </p:cNvPr>
          <p:cNvSpPr/>
          <p:nvPr/>
        </p:nvSpPr>
        <p:spPr>
          <a:xfrm rot="16200000">
            <a:off x="7771941" y="3737945"/>
            <a:ext cx="265227" cy="31622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2" name="Oval 7">
            <a:extLst>
              <a:ext uri="{FF2B5EF4-FFF2-40B4-BE49-F238E27FC236}">
                <a16:creationId xmlns:a16="http://schemas.microsoft.com/office/drawing/2014/main" id="{76F2BAC5-439F-44AC-AAE2-110C0DBDC58B}"/>
              </a:ext>
            </a:extLst>
          </p:cNvPr>
          <p:cNvSpPr/>
          <p:nvPr/>
        </p:nvSpPr>
        <p:spPr>
          <a:xfrm>
            <a:off x="7262727" y="5056957"/>
            <a:ext cx="281290" cy="28129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3" name="Round Same Side Corner Rectangle 11">
            <a:extLst>
              <a:ext uri="{FF2B5EF4-FFF2-40B4-BE49-F238E27FC236}">
                <a16:creationId xmlns:a16="http://schemas.microsoft.com/office/drawing/2014/main" id="{3C2A602B-D887-4A87-804B-093861932766}"/>
              </a:ext>
            </a:extLst>
          </p:cNvPr>
          <p:cNvSpPr>
            <a:spLocks noChangeAspect="1"/>
          </p:cNvSpPr>
          <p:nvPr/>
        </p:nvSpPr>
        <p:spPr>
          <a:xfrm rot="9900000">
            <a:off x="4658757" y="2633855"/>
            <a:ext cx="308325" cy="261863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4" name="Rounded Rectangle 27">
            <a:extLst>
              <a:ext uri="{FF2B5EF4-FFF2-40B4-BE49-F238E27FC236}">
                <a16:creationId xmlns:a16="http://schemas.microsoft.com/office/drawing/2014/main" id="{DA4FD572-644C-401E-92CA-DC05BDFCC649}"/>
              </a:ext>
            </a:extLst>
          </p:cNvPr>
          <p:cNvSpPr/>
          <p:nvPr/>
        </p:nvSpPr>
        <p:spPr>
          <a:xfrm>
            <a:off x="5887135" y="2084559"/>
            <a:ext cx="269704" cy="2071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5" name="Donut 24">
            <a:extLst>
              <a:ext uri="{FF2B5EF4-FFF2-40B4-BE49-F238E27FC236}">
                <a16:creationId xmlns:a16="http://schemas.microsoft.com/office/drawing/2014/main" id="{C26AEC5A-3E76-4DAF-A174-A8B49AB39A4D}"/>
              </a:ext>
            </a:extLst>
          </p:cNvPr>
          <p:cNvSpPr/>
          <p:nvPr/>
        </p:nvSpPr>
        <p:spPr>
          <a:xfrm>
            <a:off x="6015035" y="5583248"/>
            <a:ext cx="307715" cy="31022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96" name="Oval 21">
            <a:extLst>
              <a:ext uri="{FF2B5EF4-FFF2-40B4-BE49-F238E27FC236}">
                <a16:creationId xmlns:a16="http://schemas.microsoft.com/office/drawing/2014/main" id="{62A6E3FD-4398-4873-99E8-B00312324BD5}"/>
              </a:ext>
            </a:extLst>
          </p:cNvPr>
          <p:cNvSpPr>
            <a:spLocks noChangeAspect="1"/>
          </p:cNvSpPr>
          <p:nvPr/>
        </p:nvSpPr>
        <p:spPr>
          <a:xfrm>
            <a:off x="4136204" y="3890062"/>
            <a:ext cx="297351" cy="299833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7" name="Rounded Rectangle 7">
            <a:extLst>
              <a:ext uri="{FF2B5EF4-FFF2-40B4-BE49-F238E27FC236}">
                <a16:creationId xmlns:a16="http://schemas.microsoft.com/office/drawing/2014/main" id="{BBD81790-4E8A-4E49-BB16-2C18A4656B95}"/>
              </a:ext>
            </a:extLst>
          </p:cNvPr>
          <p:cNvSpPr>
            <a:spLocks noChangeAspect="1"/>
          </p:cNvSpPr>
          <p:nvPr/>
        </p:nvSpPr>
        <p:spPr>
          <a:xfrm>
            <a:off x="7171771" y="2504677"/>
            <a:ext cx="288000" cy="24854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11251</TotalTime>
  <Words>125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23</cp:revision>
  <dcterms:created xsi:type="dcterms:W3CDTF">2018-02-18T19:39:47Z</dcterms:created>
  <dcterms:modified xsi:type="dcterms:W3CDTF">2018-04-20T03:46:51Z</dcterms:modified>
</cp:coreProperties>
</file>