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5" name="Group 3">
            <a:extLst>
              <a:ext uri="{FF2B5EF4-FFF2-40B4-BE49-F238E27FC236}">
                <a16:creationId xmlns:a16="http://schemas.microsoft.com/office/drawing/2014/main" id="{784ACE5E-30FF-4381-BAAD-A38D276CD045}"/>
              </a:ext>
            </a:extLst>
          </p:cNvPr>
          <p:cNvGrpSpPr/>
          <p:nvPr/>
        </p:nvGrpSpPr>
        <p:grpSpPr>
          <a:xfrm>
            <a:off x="4250250" y="2785806"/>
            <a:ext cx="3691501" cy="2483950"/>
            <a:chOff x="2931730" y="2533443"/>
            <a:chExt cx="3046377" cy="2049860"/>
          </a:xfrm>
          <a:solidFill>
            <a:srgbClr val="EF4A4A"/>
          </a:solidFill>
        </p:grpSpPr>
        <p:sp>
          <p:nvSpPr>
            <p:cNvPr id="6" name="Diamond 4">
              <a:extLst>
                <a:ext uri="{FF2B5EF4-FFF2-40B4-BE49-F238E27FC236}">
                  <a16:creationId xmlns:a16="http://schemas.microsoft.com/office/drawing/2014/main" id="{4C964D7C-FA1C-471C-B069-2A3B71C1ABD9}"/>
                </a:ext>
              </a:extLst>
            </p:cNvPr>
            <p:cNvSpPr/>
            <p:nvPr/>
          </p:nvSpPr>
          <p:spPr>
            <a:xfrm>
              <a:off x="3470458" y="2533443"/>
              <a:ext cx="914400" cy="914400"/>
            </a:xfrm>
            <a:prstGeom prst="diamond">
              <a:avLst/>
            </a:prstGeom>
            <a:solidFill>
              <a:schemeClr val="accent4"/>
            </a:solidFill>
            <a:ln w="889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" name="Diamond 5">
              <a:extLst>
                <a:ext uri="{FF2B5EF4-FFF2-40B4-BE49-F238E27FC236}">
                  <a16:creationId xmlns:a16="http://schemas.microsoft.com/office/drawing/2014/main" id="{7FD5184B-9A94-4227-AC74-7D128420FCE3}"/>
                </a:ext>
              </a:extLst>
            </p:cNvPr>
            <p:cNvSpPr/>
            <p:nvPr/>
          </p:nvSpPr>
          <p:spPr>
            <a:xfrm>
              <a:off x="4507147" y="2533443"/>
              <a:ext cx="914400" cy="914400"/>
            </a:xfrm>
            <a:prstGeom prst="diamond">
              <a:avLst/>
            </a:prstGeom>
            <a:solidFill>
              <a:schemeClr val="accent1"/>
            </a:solidFill>
            <a:ln w="889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" name="Diamond 6">
              <a:extLst>
                <a:ext uri="{FF2B5EF4-FFF2-40B4-BE49-F238E27FC236}">
                  <a16:creationId xmlns:a16="http://schemas.microsoft.com/office/drawing/2014/main" id="{1A4E8BAF-7388-4602-8D59-A81417A0B703}"/>
                </a:ext>
              </a:extLst>
            </p:cNvPr>
            <p:cNvSpPr/>
            <p:nvPr/>
          </p:nvSpPr>
          <p:spPr>
            <a:xfrm>
              <a:off x="5063707" y="3101171"/>
              <a:ext cx="914400" cy="914400"/>
            </a:xfrm>
            <a:prstGeom prst="diamond">
              <a:avLst/>
            </a:prstGeom>
            <a:solidFill>
              <a:schemeClr val="accent3"/>
            </a:solidFill>
            <a:ln w="889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Diamond 7">
              <a:extLst>
                <a:ext uri="{FF2B5EF4-FFF2-40B4-BE49-F238E27FC236}">
                  <a16:creationId xmlns:a16="http://schemas.microsoft.com/office/drawing/2014/main" id="{021B6386-633C-4756-8C92-54BFB313CB41}"/>
                </a:ext>
              </a:extLst>
            </p:cNvPr>
            <p:cNvSpPr/>
            <p:nvPr/>
          </p:nvSpPr>
          <p:spPr>
            <a:xfrm>
              <a:off x="4507147" y="3668901"/>
              <a:ext cx="914400" cy="914400"/>
            </a:xfrm>
            <a:prstGeom prst="diamond">
              <a:avLst/>
            </a:prstGeom>
            <a:solidFill>
              <a:schemeClr val="accent6"/>
            </a:solidFill>
            <a:ln w="889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Diamond 8">
              <a:extLst>
                <a:ext uri="{FF2B5EF4-FFF2-40B4-BE49-F238E27FC236}">
                  <a16:creationId xmlns:a16="http://schemas.microsoft.com/office/drawing/2014/main" id="{EF430429-3E21-4DF1-9AFF-F6512CEC0745}"/>
                </a:ext>
              </a:extLst>
            </p:cNvPr>
            <p:cNvSpPr/>
            <p:nvPr/>
          </p:nvSpPr>
          <p:spPr>
            <a:xfrm>
              <a:off x="3470459" y="3668903"/>
              <a:ext cx="914400" cy="914400"/>
            </a:xfrm>
            <a:prstGeom prst="diamond">
              <a:avLst/>
            </a:prstGeom>
            <a:solidFill>
              <a:schemeClr val="accent2"/>
            </a:solidFill>
            <a:ln w="889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" name="Diamond 9">
              <a:extLst>
                <a:ext uri="{FF2B5EF4-FFF2-40B4-BE49-F238E27FC236}">
                  <a16:creationId xmlns:a16="http://schemas.microsoft.com/office/drawing/2014/main" id="{606378AE-04DE-4AA3-954C-AC8B65A01601}"/>
                </a:ext>
              </a:extLst>
            </p:cNvPr>
            <p:cNvSpPr/>
            <p:nvPr/>
          </p:nvSpPr>
          <p:spPr>
            <a:xfrm>
              <a:off x="2931730" y="3101171"/>
              <a:ext cx="914400" cy="914400"/>
            </a:xfrm>
            <a:prstGeom prst="diamond">
              <a:avLst/>
            </a:prstGeom>
            <a:solidFill>
              <a:schemeClr val="accent5"/>
            </a:solidFill>
            <a:ln w="889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2" name="Group 10">
            <a:extLst>
              <a:ext uri="{FF2B5EF4-FFF2-40B4-BE49-F238E27FC236}">
                <a16:creationId xmlns:a16="http://schemas.microsoft.com/office/drawing/2014/main" id="{80FCB258-3BDB-40B0-9348-110B9C690937}"/>
              </a:ext>
            </a:extLst>
          </p:cNvPr>
          <p:cNvGrpSpPr/>
          <p:nvPr/>
        </p:nvGrpSpPr>
        <p:grpSpPr>
          <a:xfrm>
            <a:off x="2150455" y="1820149"/>
            <a:ext cx="3228748" cy="871880"/>
            <a:chOff x="-475010" y="1114177"/>
            <a:chExt cx="3859356" cy="871880"/>
          </a:xfrm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F28FB785-ACDD-461D-BF8B-F6B98B456F89}"/>
                </a:ext>
              </a:extLst>
            </p:cNvPr>
            <p:cNvSpPr txBox="1"/>
            <p:nvPr/>
          </p:nvSpPr>
          <p:spPr>
            <a:xfrm>
              <a:off x="-475010" y="1114177"/>
              <a:ext cx="385935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8D31EB1F-58AD-49E9-AE6E-549D506B74E7}"/>
                </a:ext>
              </a:extLst>
            </p:cNvPr>
            <p:cNvSpPr txBox="1"/>
            <p:nvPr/>
          </p:nvSpPr>
          <p:spPr>
            <a:xfrm>
              <a:off x="-460977" y="1339726"/>
              <a:ext cx="384532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</p:grpSp>
      <p:grpSp>
        <p:nvGrpSpPr>
          <p:cNvPr id="15" name="Group 13">
            <a:extLst>
              <a:ext uri="{FF2B5EF4-FFF2-40B4-BE49-F238E27FC236}">
                <a16:creationId xmlns:a16="http://schemas.microsoft.com/office/drawing/2014/main" id="{ED275698-413C-48C9-885A-B102186F17D1}"/>
              </a:ext>
            </a:extLst>
          </p:cNvPr>
          <p:cNvGrpSpPr/>
          <p:nvPr/>
        </p:nvGrpSpPr>
        <p:grpSpPr>
          <a:xfrm>
            <a:off x="752483" y="3592533"/>
            <a:ext cx="3228748" cy="871880"/>
            <a:chOff x="-475010" y="1114177"/>
            <a:chExt cx="3859356" cy="871880"/>
          </a:xfrm>
        </p:grpSpPr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9D840C26-EA47-4832-8107-BBA33F685070}"/>
                </a:ext>
              </a:extLst>
            </p:cNvPr>
            <p:cNvSpPr txBox="1"/>
            <p:nvPr/>
          </p:nvSpPr>
          <p:spPr>
            <a:xfrm>
              <a:off x="-475010" y="1114177"/>
              <a:ext cx="385935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14A3305E-728E-425A-8778-D2B63FEFC5EA}"/>
                </a:ext>
              </a:extLst>
            </p:cNvPr>
            <p:cNvSpPr txBox="1"/>
            <p:nvPr/>
          </p:nvSpPr>
          <p:spPr>
            <a:xfrm>
              <a:off x="-460977" y="1339726"/>
              <a:ext cx="384532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</p:grpSp>
      <p:grpSp>
        <p:nvGrpSpPr>
          <p:cNvPr id="18" name="Group 16">
            <a:extLst>
              <a:ext uri="{FF2B5EF4-FFF2-40B4-BE49-F238E27FC236}">
                <a16:creationId xmlns:a16="http://schemas.microsoft.com/office/drawing/2014/main" id="{74CDCBEB-93D3-4D90-8EB2-8772E92AFA9F}"/>
              </a:ext>
            </a:extLst>
          </p:cNvPr>
          <p:cNvGrpSpPr/>
          <p:nvPr/>
        </p:nvGrpSpPr>
        <p:grpSpPr>
          <a:xfrm>
            <a:off x="2150455" y="5309726"/>
            <a:ext cx="3228748" cy="871880"/>
            <a:chOff x="-475010" y="1114177"/>
            <a:chExt cx="3859356" cy="871880"/>
          </a:xfrm>
        </p:grpSpPr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2753B16A-51BF-4129-8571-A23C7DD66908}"/>
                </a:ext>
              </a:extLst>
            </p:cNvPr>
            <p:cNvSpPr txBox="1"/>
            <p:nvPr/>
          </p:nvSpPr>
          <p:spPr>
            <a:xfrm>
              <a:off x="-475010" y="1114177"/>
              <a:ext cx="385935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E731C500-7C49-41BB-B616-110C1DEF446D}"/>
                </a:ext>
              </a:extLst>
            </p:cNvPr>
            <p:cNvSpPr txBox="1"/>
            <p:nvPr/>
          </p:nvSpPr>
          <p:spPr>
            <a:xfrm>
              <a:off x="-460977" y="1339726"/>
              <a:ext cx="384532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</p:grpSp>
      <p:grpSp>
        <p:nvGrpSpPr>
          <p:cNvPr id="21" name="Group 25">
            <a:extLst>
              <a:ext uri="{FF2B5EF4-FFF2-40B4-BE49-F238E27FC236}">
                <a16:creationId xmlns:a16="http://schemas.microsoft.com/office/drawing/2014/main" id="{059EE734-A27E-4A49-99CF-82B3AA5A40A7}"/>
              </a:ext>
            </a:extLst>
          </p:cNvPr>
          <p:cNvGrpSpPr/>
          <p:nvPr/>
        </p:nvGrpSpPr>
        <p:grpSpPr>
          <a:xfrm>
            <a:off x="6795158" y="1820149"/>
            <a:ext cx="3228748" cy="871880"/>
            <a:chOff x="-475010" y="1114177"/>
            <a:chExt cx="3859356" cy="871880"/>
          </a:xfrm>
        </p:grpSpPr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11DAAAB6-5C57-4EF2-BF72-3C0B648EDDC2}"/>
                </a:ext>
              </a:extLst>
            </p:cNvPr>
            <p:cNvSpPr txBox="1"/>
            <p:nvPr/>
          </p:nvSpPr>
          <p:spPr>
            <a:xfrm>
              <a:off x="-475010" y="1114177"/>
              <a:ext cx="385935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1851DF7E-30CF-4630-AF05-2C8896034118}"/>
                </a:ext>
              </a:extLst>
            </p:cNvPr>
            <p:cNvSpPr txBox="1"/>
            <p:nvPr/>
          </p:nvSpPr>
          <p:spPr>
            <a:xfrm>
              <a:off x="-460977" y="1339726"/>
              <a:ext cx="384532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</p:grpSp>
      <p:grpSp>
        <p:nvGrpSpPr>
          <p:cNvPr id="24" name="Group 28">
            <a:extLst>
              <a:ext uri="{FF2B5EF4-FFF2-40B4-BE49-F238E27FC236}">
                <a16:creationId xmlns:a16="http://schemas.microsoft.com/office/drawing/2014/main" id="{01290F03-2767-4CD4-ABCE-33824F065E41}"/>
              </a:ext>
            </a:extLst>
          </p:cNvPr>
          <p:cNvGrpSpPr/>
          <p:nvPr/>
        </p:nvGrpSpPr>
        <p:grpSpPr>
          <a:xfrm>
            <a:off x="8221258" y="3592533"/>
            <a:ext cx="3228748" cy="871880"/>
            <a:chOff x="-475010" y="1114177"/>
            <a:chExt cx="3859356" cy="871880"/>
          </a:xfrm>
        </p:grpSpPr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1CB8267C-3F50-4F76-8A2C-1888F3AFC0C8}"/>
                </a:ext>
              </a:extLst>
            </p:cNvPr>
            <p:cNvSpPr txBox="1"/>
            <p:nvPr/>
          </p:nvSpPr>
          <p:spPr>
            <a:xfrm>
              <a:off x="-475010" y="1114177"/>
              <a:ext cx="385935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19A44241-E78F-49DA-BEEA-D6F29F8D4E46}"/>
                </a:ext>
              </a:extLst>
            </p:cNvPr>
            <p:cNvSpPr txBox="1"/>
            <p:nvPr/>
          </p:nvSpPr>
          <p:spPr>
            <a:xfrm>
              <a:off x="-460977" y="1339726"/>
              <a:ext cx="384532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</p:grpSp>
      <p:grpSp>
        <p:nvGrpSpPr>
          <p:cNvPr id="27" name="Group 31">
            <a:extLst>
              <a:ext uri="{FF2B5EF4-FFF2-40B4-BE49-F238E27FC236}">
                <a16:creationId xmlns:a16="http://schemas.microsoft.com/office/drawing/2014/main" id="{B2FCB822-2540-48CF-BDC4-E861841E1F37}"/>
              </a:ext>
            </a:extLst>
          </p:cNvPr>
          <p:cNvGrpSpPr/>
          <p:nvPr/>
        </p:nvGrpSpPr>
        <p:grpSpPr>
          <a:xfrm>
            <a:off x="6795158" y="5309726"/>
            <a:ext cx="3228748" cy="871880"/>
            <a:chOff x="-475010" y="1114177"/>
            <a:chExt cx="3859356" cy="871880"/>
          </a:xfrm>
        </p:grpSpPr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81224817-7CA5-424E-ACF3-9AF19707312E}"/>
                </a:ext>
              </a:extLst>
            </p:cNvPr>
            <p:cNvSpPr txBox="1"/>
            <p:nvPr/>
          </p:nvSpPr>
          <p:spPr>
            <a:xfrm>
              <a:off x="-475010" y="1114177"/>
              <a:ext cx="385935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6357F3B3-7488-4887-8AD0-1408DDAA43E6}"/>
                </a:ext>
              </a:extLst>
            </p:cNvPr>
            <p:cNvSpPr txBox="1"/>
            <p:nvPr/>
          </p:nvSpPr>
          <p:spPr>
            <a:xfrm>
              <a:off x="-460977" y="1339726"/>
              <a:ext cx="384532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</p:grpSp>
      <p:sp>
        <p:nvSpPr>
          <p:cNvPr id="30" name="Isosceles Triangle 51">
            <a:extLst>
              <a:ext uri="{FF2B5EF4-FFF2-40B4-BE49-F238E27FC236}">
                <a16:creationId xmlns:a16="http://schemas.microsoft.com/office/drawing/2014/main" id="{315261FF-C60E-43C6-9D1E-C7DAB893E515}"/>
              </a:ext>
            </a:extLst>
          </p:cNvPr>
          <p:cNvSpPr/>
          <p:nvPr/>
        </p:nvSpPr>
        <p:spPr>
          <a:xfrm>
            <a:off x="5302337" y="3227798"/>
            <a:ext cx="333042" cy="244221"/>
          </a:xfrm>
          <a:custGeom>
            <a:avLst/>
            <a:gdLst/>
            <a:ahLst/>
            <a:cxnLst/>
            <a:rect l="l" t="t" r="r" b="b"/>
            <a:pathLst>
              <a:path w="3240001" h="2375905">
                <a:moveTo>
                  <a:pt x="1974640" y="1379575"/>
                </a:moveTo>
                <a:lnTo>
                  <a:pt x="3240001" y="2375905"/>
                </a:lnTo>
                <a:lnTo>
                  <a:pt x="1" y="2375905"/>
                </a:lnTo>
                <a:lnTo>
                  <a:pt x="1269863" y="1399042"/>
                </a:lnTo>
                <a:lnTo>
                  <a:pt x="1610574" y="1745545"/>
                </a:lnTo>
                <a:close/>
                <a:moveTo>
                  <a:pt x="3240001" y="126952"/>
                </a:moveTo>
                <a:lnTo>
                  <a:pt x="3240001" y="2258912"/>
                </a:lnTo>
                <a:lnTo>
                  <a:pt x="2032457" y="1334195"/>
                </a:lnTo>
                <a:close/>
                <a:moveTo>
                  <a:pt x="0" y="117525"/>
                </a:moveTo>
                <a:lnTo>
                  <a:pt x="1207545" y="1324768"/>
                </a:lnTo>
                <a:lnTo>
                  <a:pt x="0" y="2249485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1610572" y="162051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C4328D11-1894-4D20-8B5B-8C3D2F98D33B}"/>
              </a:ext>
            </a:extLst>
          </p:cNvPr>
          <p:cNvSpPr/>
          <p:nvPr/>
        </p:nvSpPr>
        <p:spPr>
          <a:xfrm>
            <a:off x="6559632" y="3164681"/>
            <a:ext cx="317209" cy="316282"/>
          </a:xfrm>
          <a:custGeom>
            <a:avLst/>
            <a:gdLst/>
            <a:ahLst/>
            <a:cxnLst/>
            <a:rect l="l" t="t" r="r" b="b"/>
            <a:pathLst>
              <a:path w="3240000" h="3230531">
                <a:moveTo>
                  <a:pt x="720000" y="2697973"/>
                </a:moveTo>
                <a:cubicBezTo>
                  <a:pt x="680235" y="2697973"/>
                  <a:pt x="648000" y="2730208"/>
                  <a:pt x="648000" y="2769973"/>
                </a:cubicBezTo>
                <a:cubicBezTo>
                  <a:pt x="648000" y="2809738"/>
                  <a:pt x="680235" y="2841973"/>
                  <a:pt x="720000" y="2841973"/>
                </a:cubicBezTo>
                <a:lnTo>
                  <a:pt x="2520000" y="2841973"/>
                </a:lnTo>
                <a:cubicBezTo>
                  <a:pt x="2559765" y="2841973"/>
                  <a:pt x="2592000" y="2809738"/>
                  <a:pt x="2592000" y="2769973"/>
                </a:cubicBezTo>
                <a:cubicBezTo>
                  <a:pt x="2592000" y="2730208"/>
                  <a:pt x="2559765" y="2697973"/>
                  <a:pt x="2520000" y="2697973"/>
                </a:cubicBezTo>
                <a:close/>
                <a:moveTo>
                  <a:pt x="720000" y="2366733"/>
                </a:moveTo>
                <a:cubicBezTo>
                  <a:pt x="680235" y="2366733"/>
                  <a:pt x="648000" y="2398968"/>
                  <a:pt x="648000" y="2438733"/>
                </a:cubicBezTo>
                <a:cubicBezTo>
                  <a:pt x="648000" y="2478498"/>
                  <a:pt x="680235" y="2510733"/>
                  <a:pt x="720000" y="2510733"/>
                </a:cubicBezTo>
                <a:lnTo>
                  <a:pt x="2520000" y="2510733"/>
                </a:lnTo>
                <a:cubicBezTo>
                  <a:pt x="2559765" y="2510733"/>
                  <a:pt x="2592000" y="2478498"/>
                  <a:pt x="2592000" y="2438733"/>
                </a:cubicBezTo>
                <a:cubicBezTo>
                  <a:pt x="2592000" y="2398968"/>
                  <a:pt x="2559765" y="2366733"/>
                  <a:pt x="2520000" y="2366733"/>
                </a:cubicBezTo>
                <a:close/>
                <a:moveTo>
                  <a:pt x="720000" y="2035493"/>
                </a:moveTo>
                <a:cubicBezTo>
                  <a:pt x="680235" y="2035493"/>
                  <a:pt x="648000" y="2067728"/>
                  <a:pt x="648000" y="2107493"/>
                </a:cubicBezTo>
                <a:cubicBezTo>
                  <a:pt x="648000" y="2147258"/>
                  <a:pt x="680235" y="2179493"/>
                  <a:pt x="720000" y="2179493"/>
                </a:cubicBezTo>
                <a:lnTo>
                  <a:pt x="2520000" y="2179493"/>
                </a:lnTo>
                <a:cubicBezTo>
                  <a:pt x="2559765" y="2179493"/>
                  <a:pt x="2592000" y="2147258"/>
                  <a:pt x="2592000" y="2107493"/>
                </a:cubicBezTo>
                <a:cubicBezTo>
                  <a:pt x="2592000" y="2067728"/>
                  <a:pt x="2559765" y="2035493"/>
                  <a:pt x="2520000" y="2035493"/>
                </a:cubicBezTo>
                <a:close/>
                <a:moveTo>
                  <a:pt x="720000" y="1704253"/>
                </a:moveTo>
                <a:cubicBezTo>
                  <a:pt x="680235" y="1704253"/>
                  <a:pt x="648000" y="1736488"/>
                  <a:pt x="648000" y="1776253"/>
                </a:cubicBezTo>
                <a:cubicBezTo>
                  <a:pt x="648000" y="1816018"/>
                  <a:pt x="680235" y="1848253"/>
                  <a:pt x="720000" y="1848253"/>
                </a:cubicBezTo>
                <a:lnTo>
                  <a:pt x="2520000" y="1848253"/>
                </a:lnTo>
                <a:cubicBezTo>
                  <a:pt x="2559765" y="1848253"/>
                  <a:pt x="2592000" y="1816018"/>
                  <a:pt x="2592000" y="1776253"/>
                </a:cubicBezTo>
                <a:cubicBezTo>
                  <a:pt x="2592000" y="1736488"/>
                  <a:pt x="2559765" y="1704253"/>
                  <a:pt x="2520000" y="1704253"/>
                </a:cubicBezTo>
                <a:close/>
                <a:moveTo>
                  <a:pt x="720000" y="1373013"/>
                </a:moveTo>
                <a:cubicBezTo>
                  <a:pt x="680235" y="1373013"/>
                  <a:pt x="648000" y="1405248"/>
                  <a:pt x="648000" y="1445013"/>
                </a:cubicBezTo>
                <a:cubicBezTo>
                  <a:pt x="648000" y="1484778"/>
                  <a:pt x="680235" y="1517013"/>
                  <a:pt x="720000" y="1517013"/>
                </a:cubicBezTo>
                <a:lnTo>
                  <a:pt x="2520000" y="1517013"/>
                </a:lnTo>
                <a:cubicBezTo>
                  <a:pt x="2559765" y="1517013"/>
                  <a:pt x="2592000" y="1484778"/>
                  <a:pt x="2592000" y="1445013"/>
                </a:cubicBezTo>
                <a:cubicBezTo>
                  <a:pt x="2592000" y="1405248"/>
                  <a:pt x="2559765" y="1373013"/>
                  <a:pt x="2520000" y="1373013"/>
                </a:cubicBezTo>
                <a:close/>
                <a:moveTo>
                  <a:pt x="720000" y="1041773"/>
                </a:moveTo>
                <a:cubicBezTo>
                  <a:pt x="680235" y="1041773"/>
                  <a:pt x="648000" y="1074008"/>
                  <a:pt x="648000" y="1113773"/>
                </a:cubicBezTo>
                <a:cubicBezTo>
                  <a:pt x="648000" y="1153538"/>
                  <a:pt x="680235" y="1185773"/>
                  <a:pt x="720000" y="1185773"/>
                </a:cubicBezTo>
                <a:lnTo>
                  <a:pt x="2520000" y="1185773"/>
                </a:lnTo>
                <a:cubicBezTo>
                  <a:pt x="2559765" y="1185773"/>
                  <a:pt x="2592000" y="1153538"/>
                  <a:pt x="2592000" y="1113773"/>
                </a:cubicBezTo>
                <a:cubicBezTo>
                  <a:pt x="2592000" y="1074008"/>
                  <a:pt x="2559765" y="1041773"/>
                  <a:pt x="2520000" y="1041773"/>
                </a:cubicBezTo>
                <a:close/>
                <a:moveTo>
                  <a:pt x="0" y="305988"/>
                </a:moveTo>
                <a:lnTo>
                  <a:pt x="181957" y="305988"/>
                </a:lnTo>
                <a:lnTo>
                  <a:pt x="181957" y="470032"/>
                </a:lnTo>
                <a:cubicBezTo>
                  <a:pt x="181957" y="599267"/>
                  <a:pt x="286722" y="704032"/>
                  <a:pt x="415957" y="704032"/>
                </a:cubicBezTo>
                <a:cubicBezTo>
                  <a:pt x="545192" y="704032"/>
                  <a:pt x="649957" y="599267"/>
                  <a:pt x="649957" y="470032"/>
                </a:cubicBezTo>
                <a:lnTo>
                  <a:pt x="649957" y="305988"/>
                </a:lnTo>
                <a:lnTo>
                  <a:pt x="802357" y="305988"/>
                </a:lnTo>
                <a:lnTo>
                  <a:pt x="802357" y="470031"/>
                </a:lnTo>
                <a:cubicBezTo>
                  <a:pt x="802357" y="599266"/>
                  <a:pt x="907122" y="704031"/>
                  <a:pt x="1036357" y="704031"/>
                </a:cubicBezTo>
                <a:cubicBezTo>
                  <a:pt x="1165592" y="704031"/>
                  <a:pt x="1270357" y="599266"/>
                  <a:pt x="1270357" y="470031"/>
                </a:cubicBezTo>
                <a:lnTo>
                  <a:pt x="1270357" y="305988"/>
                </a:lnTo>
                <a:lnTo>
                  <a:pt x="1422757" y="305988"/>
                </a:lnTo>
                <a:lnTo>
                  <a:pt x="1422757" y="470030"/>
                </a:lnTo>
                <a:cubicBezTo>
                  <a:pt x="1422757" y="599265"/>
                  <a:pt x="1527522" y="704030"/>
                  <a:pt x="1656757" y="704030"/>
                </a:cubicBezTo>
                <a:cubicBezTo>
                  <a:pt x="1785992" y="704030"/>
                  <a:pt x="1890757" y="599265"/>
                  <a:pt x="1890757" y="470030"/>
                </a:cubicBezTo>
                <a:lnTo>
                  <a:pt x="1890757" y="305988"/>
                </a:lnTo>
                <a:lnTo>
                  <a:pt x="2043157" y="305988"/>
                </a:lnTo>
                <a:lnTo>
                  <a:pt x="2043157" y="470029"/>
                </a:lnTo>
                <a:cubicBezTo>
                  <a:pt x="2043157" y="599264"/>
                  <a:pt x="2147922" y="704029"/>
                  <a:pt x="2277157" y="704029"/>
                </a:cubicBezTo>
                <a:cubicBezTo>
                  <a:pt x="2406392" y="704029"/>
                  <a:pt x="2511157" y="599264"/>
                  <a:pt x="2511157" y="470029"/>
                </a:cubicBezTo>
                <a:lnTo>
                  <a:pt x="2511157" y="305988"/>
                </a:lnTo>
                <a:lnTo>
                  <a:pt x="2663557" y="305988"/>
                </a:lnTo>
                <a:lnTo>
                  <a:pt x="2663557" y="470028"/>
                </a:lnTo>
                <a:cubicBezTo>
                  <a:pt x="2663557" y="599263"/>
                  <a:pt x="2768322" y="704028"/>
                  <a:pt x="2897557" y="704028"/>
                </a:cubicBezTo>
                <a:cubicBezTo>
                  <a:pt x="3026792" y="704028"/>
                  <a:pt x="3131557" y="599263"/>
                  <a:pt x="3131557" y="470028"/>
                </a:cubicBezTo>
                <a:lnTo>
                  <a:pt x="3131557" y="305988"/>
                </a:lnTo>
                <a:lnTo>
                  <a:pt x="3240000" y="305988"/>
                </a:lnTo>
                <a:lnTo>
                  <a:pt x="3240000" y="3230531"/>
                </a:lnTo>
                <a:lnTo>
                  <a:pt x="0" y="3230531"/>
                </a:lnTo>
                <a:close/>
                <a:moveTo>
                  <a:pt x="415957" y="4"/>
                </a:moveTo>
                <a:cubicBezTo>
                  <a:pt x="485545" y="4"/>
                  <a:pt x="541957" y="56416"/>
                  <a:pt x="541957" y="126004"/>
                </a:cubicBezTo>
                <a:lnTo>
                  <a:pt x="541957" y="485972"/>
                </a:lnTo>
                <a:cubicBezTo>
                  <a:pt x="541957" y="555560"/>
                  <a:pt x="485545" y="611972"/>
                  <a:pt x="415957" y="611972"/>
                </a:cubicBezTo>
                <a:cubicBezTo>
                  <a:pt x="346369" y="611972"/>
                  <a:pt x="289957" y="555560"/>
                  <a:pt x="289957" y="485972"/>
                </a:cubicBezTo>
                <a:lnTo>
                  <a:pt x="289957" y="126004"/>
                </a:lnTo>
                <a:cubicBezTo>
                  <a:pt x="289957" y="56416"/>
                  <a:pt x="346369" y="4"/>
                  <a:pt x="415957" y="4"/>
                </a:cubicBezTo>
                <a:close/>
                <a:moveTo>
                  <a:pt x="1036357" y="3"/>
                </a:moveTo>
                <a:cubicBezTo>
                  <a:pt x="1105945" y="3"/>
                  <a:pt x="1162357" y="56415"/>
                  <a:pt x="1162357" y="126003"/>
                </a:cubicBezTo>
                <a:lnTo>
                  <a:pt x="1162357" y="485971"/>
                </a:lnTo>
                <a:cubicBezTo>
                  <a:pt x="1162357" y="555559"/>
                  <a:pt x="1105945" y="611971"/>
                  <a:pt x="1036357" y="611971"/>
                </a:cubicBezTo>
                <a:cubicBezTo>
                  <a:pt x="966769" y="611971"/>
                  <a:pt x="910357" y="555559"/>
                  <a:pt x="910357" y="485971"/>
                </a:cubicBezTo>
                <a:lnTo>
                  <a:pt x="910357" y="126003"/>
                </a:lnTo>
                <a:cubicBezTo>
                  <a:pt x="910357" y="56415"/>
                  <a:pt x="966769" y="3"/>
                  <a:pt x="1036357" y="3"/>
                </a:cubicBezTo>
                <a:close/>
                <a:moveTo>
                  <a:pt x="1656757" y="2"/>
                </a:moveTo>
                <a:cubicBezTo>
                  <a:pt x="1726345" y="2"/>
                  <a:pt x="1782757" y="56414"/>
                  <a:pt x="1782757" y="126002"/>
                </a:cubicBezTo>
                <a:lnTo>
                  <a:pt x="1782757" y="485970"/>
                </a:lnTo>
                <a:cubicBezTo>
                  <a:pt x="1782757" y="555558"/>
                  <a:pt x="1726345" y="611970"/>
                  <a:pt x="1656757" y="611970"/>
                </a:cubicBezTo>
                <a:cubicBezTo>
                  <a:pt x="1587169" y="611970"/>
                  <a:pt x="1530757" y="555558"/>
                  <a:pt x="1530757" y="485970"/>
                </a:cubicBezTo>
                <a:lnTo>
                  <a:pt x="1530757" y="126002"/>
                </a:lnTo>
                <a:cubicBezTo>
                  <a:pt x="1530757" y="56414"/>
                  <a:pt x="1587169" y="2"/>
                  <a:pt x="1656757" y="2"/>
                </a:cubicBezTo>
                <a:close/>
                <a:moveTo>
                  <a:pt x="2277157" y="1"/>
                </a:moveTo>
                <a:cubicBezTo>
                  <a:pt x="2346745" y="1"/>
                  <a:pt x="2403157" y="56413"/>
                  <a:pt x="2403157" y="126001"/>
                </a:cubicBezTo>
                <a:lnTo>
                  <a:pt x="2403157" y="485969"/>
                </a:lnTo>
                <a:cubicBezTo>
                  <a:pt x="2403157" y="555557"/>
                  <a:pt x="2346745" y="611969"/>
                  <a:pt x="2277157" y="611969"/>
                </a:cubicBezTo>
                <a:cubicBezTo>
                  <a:pt x="2207569" y="611969"/>
                  <a:pt x="2151157" y="555557"/>
                  <a:pt x="2151157" y="485969"/>
                </a:cubicBezTo>
                <a:lnTo>
                  <a:pt x="2151157" y="126001"/>
                </a:lnTo>
                <a:cubicBezTo>
                  <a:pt x="2151157" y="56413"/>
                  <a:pt x="2207569" y="1"/>
                  <a:pt x="2277157" y="1"/>
                </a:cubicBezTo>
                <a:close/>
                <a:moveTo>
                  <a:pt x="2897557" y="0"/>
                </a:moveTo>
                <a:cubicBezTo>
                  <a:pt x="2967145" y="0"/>
                  <a:pt x="3023557" y="56412"/>
                  <a:pt x="3023557" y="126000"/>
                </a:cubicBezTo>
                <a:lnTo>
                  <a:pt x="3023557" y="485968"/>
                </a:lnTo>
                <a:cubicBezTo>
                  <a:pt x="3023557" y="555556"/>
                  <a:pt x="2967145" y="611968"/>
                  <a:pt x="2897557" y="611968"/>
                </a:cubicBezTo>
                <a:cubicBezTo>
                  <a:pt x="2827969" y="611968"/>
                  <a:pt x="2771557" y="555556"/>
                  <a:pt x="2771557" y="485968"/>
                </a:cubicBezTo>
                <a:lnTo>
                  <a:pt x="2771557" y="126000"/>
                </a:lnTo>
                <a:cubicBezTo>
                  <a:pt x="2771557" y="56412"/>
                  <a:pt x="2827969" y="0"/>
                  <a:pt x="289755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2" name="Rectangle 7">
            <a:extLst>
              <a:ext uri="{FF2B5EF4-FFF2-40B4-BE49-F238E27FC236}">
                <a16:creationId xmlns:a16="http://schemas.microsoft.com/office/drawing/2014/main" id="{1DB2B5A0-9701-4C8E-97BE-4DE1FF039529}"/>
              </a:ext>
            </a:extLst>
          </p:cNvPr>
          <p:cNvSpPr/>
          <p:nvPr/>
        </p:nvSpPr>
        <p:spPr>
          <a:xfrm>
            <a:off x="4665137" y="3868140"/>
            <a:ext cx="322040" cy="322040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01869" y="2055482"/>
                </a:moveTo>
                <a:lnTo>
                  <a:pt x="869869" y="2055482"/>
                </a:lnTo>
                <a:lnTo>
                  <a:pt x="869869" y="2919482"/>
                </a:lnTo>
                <a:lnTo>
                  <a:pt x="401869" y="2919482"/>
                </a:lnTo>
                <a:close/>
                <a:moveTo>
                  <a:pt x="1121949" y="1695482"/>
                </a:moveTo>
                <a:lnTo>
                  <a:pt x="1589949" y="1695482"/>
                </a:lnTo>
                <a:lnTo>
                  <a:pt x="1589949" y="2919482"/>
                </a:lnTo>
                <a:lnTo>
                  <a:pt x="1121949" y="2919482"/>
                </a:lnTo>
                <a:close/>
                <a:moveTo>
                  <a:pt x="1842029" y="1335482"/>
                </a:moveTo>
                <a:lnTo>
                  <a:pt x="2310029" y="1335482"/>
                </a:lnTo>
                <a:lnTo>
                  <a:pt x="2310029" y="2919482"/>
                </a:lnTo>
                <a:lnTo>
                  <a:pt x="1842029" y="2919482"/>
                </a:lnTo>
                <a:close/>
                <a:moveTo>
                  <a:pt x="2562109" y="975482"/>
                </a:moveTo>
                <a:lnTo>
                  <a:pt x="3030109" y="975482"/>
                </a:lnTo>
                <a:lnTo>
                  <a:pt x="3030109" y="2919482"/>
                </a:lnTo>
                <a:lnTo>
                  <a:pt x="2562109" y="2919482"/>
                </a:lnTo>
                <a:close/>
                <a:moveTo>
                  <a:pt x="2321888" y="224805"/>
                </a:moveTo>
                <a:lnTo>
                  <a:pt x="2880631" y="247420"/>
                </a:lnTo>
                <a:lnTo>
                  <a:pt x="2620844" y="742612"/>
                </a:lnTo>
                <a:lnTo>
                  <a:pt x="2546105" y="613161"/>
                </a:lnTo>
                <a:lnTo>
                  <a:pt x="541555" y="1770488"/>
                </a:lnTo>
                <a:lnTo>
                  <a:pt x="392077" y="1511585"/>
                </a:lnTo>
                <a:lnTo>
                  <a:pt x="2396627" y="354257"/>
                </a:lnTo>
                <a:close/>
                <a:moveTo>
                  <a:pt x="0" y="0"/>
                </a:moveTo>
                <a:lnTo>
                  <a:pt x="180000" y="0"/>
                </a:lnTo>
                <a:lnTo>
                  <a:pt x="180000" y="3059999"/>
                </a:lnTo>
                <a:lnTo>
                  <a:pt x="3240000" y="3059999"/>
                </a:lnTo>
                <a:lnTo>
                  <a:pt x="3240000" y="3239999"/>
                </a:lnTo>
                <a:lnTo>
                  <a:pt x="180000" y="3239999"/>
                </a:lnTo>
                <a:lnTo>
                  <a:pt x="180000" y="3240000"/>
                </a:lnTo>
                <a:lnTo>
                  <a:pt x="0" y="3240000"/>
                </a:lnTo>
                <a:lnTo>
                  <a:pt x="0" y="3239999"/>
                </a:lnTo>
                <a:lnTo>
                  <a:pt x="0" y="305999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3" name="Rounded Rectangle 32">
            <a:extLst>
              <a:ext uri="{FF2B5EF4-FFF2-40B4-BE49-F238E27FC236}">
                <a16:creationId xmlns:a16="http://schemas.microsoft.com/office/drawing/2014/main" id="{644BD121-E58F-47DD-8A90-66CF59DB922D}"/>
              </a:ext>
            </a:extLst>
          </p:cNvPr>
          <p:cNvSpPr/>
          <p:nvPr/>
        </p:nvSpPr>
        <p:spPr>
          <a:xfrm>
            <a:off x="6554204" y="4555800"/>
            <a:ext cx="322637" cy="32263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019696" y="2510955"/>
                </a:moveTo>
                <a:lnTo>
                  <a:pt x="2019696" y="2797359"/>
                </a:lnTo>
                <a:lnTo>
                  <a:pt x="2914589" y="2797359"/>
                </a:lnTo>
                <a:lnTo>
                  <a:pt x="2914589" y="2510955"/>
                </a:lnTo>
                <a:close/>
                <a:moveTo>
                  <a:pt x="2019696" y="2081348"/>
                </a:moveTo>
                <a:lnTo>
                  <a:pt x="2019696" y="2367752"/>
                </a:lnTo>
                <a:lnTo>
                  <a:pt x="2914589" y="2367752"/>
                </a:lnTo>
                <a:lnTo>
                  <a:pt x="2914589" y="2081348"/>
                </a:lnTo>
                <a:close/>
                <a:moveTo>
                  <a:pt x="580710" y="2021703"/>
                </a:moveTo>
                <a:lnTo>
                  <a:pt x="378191" y="2224222"/>
                </a:lnTo>
                <a:lnTo>
                  <a:pt x="593323" y="2439354"/>
                </a:lnTo>
                <a:lnTo>
                  <a:pt x="378191" y="2654485"/>
                </a:lnTo>
                <a:lnTo>
                  <a:pt x="580710" y="2857004"/>
                </a:lnTo>
                <a:lnTo>
                  <a:pt x="795842" y="2641872"/>
                </a:lnTo>
                <a:lnTo>
                  <a:pt x="1010973" y="2857004"/>
                </a:lnTo>
                <a:lnTo>
                  <a:pt x="1213492" y="2654485"/>
                </a:lnTo>
                <a:lnTo>
                  <a:pt x="998360" y="2439354"/>
                </a:lnTo>
                <a:lnTo>
                  <a:pt x="1213492" y="2224222"/>
                </a:lnTo>
                <a:lnTo>
                  <a:pt x="1010973" y="2021703"/>
                </a:lnTo>
                <a:lnTo>
                  <a:pt x="795842" y="2236835"/>
                </a:lnTo>
                <a:close/>
                <a:moveTo>
                  <a:pt x="1656000" y="1656001"/>
                </a:moveTo>
                <a:lnTo>
                  <a:pt x="3240000" y="1656001"/>
                </a:lnTo>
                <a:lnTo>
                  <a:pt x="3240000" y="2699989"/>
                </a:lnTo>
                <a:cubicBezTo>
                  <a:pt x="3240000" y="2998229"/>
                  <a:pt x="2998229" y="3240000"/>
                  <a:pt x="2699989" y="3240000"/>
                </a:cubicBezTo>
                <a:lnTo>
                  <a:pt x="1656000" y="3240000"/>
                </a:lnTo>
                <a:close/>
                <a:moveTo>
                  <a:pt x="0" y="1656001"/>
                </a:moveTo>
                <a:lnTo>
                  <a:pt x="1584000" y="1656001"/>
                </a:lnTo>
                <a:lnTo>
                  <a:pt x="1584000" y="3240000"/>
                </a:lnTo>
                <a:lnTo>
                  <a:pt x="540011" y="3240000"/>
                </a:lnTo>
                <a:cubicBezTo>
                  <a:pt x="241771" y="3240000"/>
                  <a:pt x="0" y="2998229"/>
                  <a:pt x="0" y="2699989"/>
                </a:cubicBezTo>
                <a:close/>
                <a:moveTo>
                  <a:pt x="2467143" y="957859"/>
                </a:moveTo>
                <a:cubicBezTo>
                  <a:pt x="2388055" y="957859"/>
                  <a:pt x="2323941" y="1021973"/>
                  <a:pt x="2323941" y="1101061"/>
                </a:cubicBezTo>
                <a:cubicBezTo>
                  <a:pt x="2323941" y="1180149"/>
                  <a:pt x="2388055" y="1244263"/>
                  <a:pt x="2467143" y="1244263"/>
                </a:cubicBezTo>
                <a:cubicBezTo>
                  <a:pt x="2546231" y="1244263"/>
                  <a:pt x="2610345" y="1180149"/>
                  <a:pt x="2610345" y="1101061"/>
                </a:cubicBezTo>
                <a:cubicBezTo>
                  <a:pt x="2610345" y="1021973"/>
                  <a:pt x="2546231" y="957859"/>
                  <a:pt x="2467143" y="957859"/>
                </a:cubicBezTo>
                <a:close/>
                <a:moveTo>
                  <a:pt x="2019696" y="635775"/>
                </a:moveTo>
                <a:lnTo>
                  <a:pt x="2019696" y="922180"/>
                </a:lnTo>
                <a:lnTo>
                  <a:pt x="2914589" y="922180"/>
                </a:lnTo>
                <a:lnTo>
                  <a:pt x="2914589" y="635775"/>
                </a:lnTo>
                <a:close/>
                <a:moveTo>
                  <a:pt x="652639" y="331531"/>
                </a:moveTo>
                <a:lnTo>
                  <a:pt x="652639" y="635775"/>
                </a:lnTo>
                <a:lnTo>
                  <a:pt x="348395" y="635775"/>
                </a:lnTo>
                <a:lnTo>
                  <a:pt x="348395" y="922180"/>
                </a:lnTo>
                <a:lnTo>
                  <a:pt x="652639" y="922180"/>
                </a:lnTo>
                <a:lnTo>
                  <a:pt x="652639" y="1226424"/>
                </a:lnTo>
                <a:lnTo>
                  <a:pt x="939044" y="1226424"/>
                </a:lnTo>
                <a:lnTo>
                  <a:pt x="939044" y="922180"/>
                </a:lnTo>
                <a:lnTo>
                  <a:pt x="1243288" y="922180"/>
                </a:lnTo>
                <a:lnTo>
                  <a:pt x="1243288" y="635775"/>
                </a:lnTo>
                <a:lnTo>
                  <a:pt x="939044" y="635775"/>
                </a:lnTo>
                <a:lnTo>
                  <a:pt x="939044" y="331531"/>
                </a:lnTo>
                <a:close/>
                <a:moveTo>
                  <a:pt x="2467143" y="313692"/>
                </a:moveTo>
                <a:cubicBezTo>
                  <a:pt x="2388055" y="313692"/>
                  <a:pt x="2323941" y="377806"/>
                  <a:pt x="2323941" y="456894"/>
                </a:cubicBezTo>
                <a:cubicBezTo>
                  <a:pt x="2323941" y="535982"/>
                  <a:pt x="2388055" y="600096"/>
                  <a:pt x="2467143" y="600096"/>
                </a:cubicBezTo>
                <a:cubicBezTo>
                  <a:pt x="2546231" y="600096"/>
                  <a:pt x="2610345" y="535982"/>
                  <a:pt x="2610345" y="456894"/>
                </a:cubicBezTo>
                <a:cubicBezTo>
                  <a:pt x="2610345" y="377806"/>
                  <a:pt x="2546231" y="313692"/>
                  <a:pt x="2467143" y="313692"/>
                </a:cubicBezTo>
                <a:close/>
                <a:moveTo>
                  <a:pt x="540011" y="0"/>
                </a:moveTo>
                <a:lnTo>
                  <a:pt x="2699989" y="0"/>
                </a:lnTo>
                <a:cubicBezTo>
                  <a:pt x="2998229" y="0"/>
                  <a:pt x="3240000" y="241771"/>
                  <a:pt x="3240000" y="540011"/>
                </a:cubicBezTo>
                <a:lnTo>
                  <a:pt x="3240000" y="1584001"/>
                </a:lnTo>
                <a:lnTo>
                  <a:pt x="1656000" y="1584001"/>
                </a:lnTo>
                <a:lnTo>
                  <a:pt x="1656000" y="1"/>
                </a:lnTo>
                <a:lnTo>
                  <a:pt x="1584000" y="1"/>
                </a:lnTo>
                <a:lnTo>
                  <a:pt x="1584000" y="1584001"/>
                </a:lnTo>
                <a:lnTo>
                  <a:pt x="0" y="1584001"/>
                </a:lnTo>
                <a:lnTo>
                  <a:pt x="0" y="540011"/>
                </a:lnTo>
                <a:cubicBezTo>
                  <a:pt x="0" y="241771"/>
                  <a:pt x="241771" y="0"/>
                  <a:pt x="54001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4" name="Rectangle 9">
            <a:extLst>
              <a:ext uri="{FF2B5EF4-FFF2-40B4-BE49-F238E27FC236}">
                <a16:creationId xmlns:a16="http://schemas.microsoft.com/office/drawing/2014/main" id="{591AA052-1B1A-4AA7-855C-E98AFF2DCC74}"/>
              </a:ext>
            </a:extLst>
          </p:cNvPr>
          <p:cNvSpPr/>
          <p:nvPr/>
        </p:nvSpPr>
        <p:spPr>
          <a:xfrm>
            <a:off x="5293098" y="4581798"/>
            <a:ext cx="329463" cy="308407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5" name="Frame 17">
            <a:extLst>
              <a:ext uri="{FF2B5EF4-FFF2-40B4-BE49-F238E27FC236}">
                <a16:creationId xmlns:a16="http://schemas.microsoft.com/office/drawing/2014/main" id="{F3DDFA7B-E6C8-44B7-A22D-969F0A1A2A27}"/>
              </a:ext>
            </a:extLst>
          </p:cNvPr>
          <p:cNvSpPr/>
          <p:nvPr/>
        </p:nvSpPr>
        <p:spPr>
          <a:xfrm>
            <a:off x="7228402" y="3866439"/>
            <a:ext cx="318434" cy="318434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15456" y="380544"/>
                </a:moveTo>
                <a:lnTo>
                  <a:pt x="415456" y="385333"/>
                </a:lnTo>
                <a:lnTo>
                  <a:pt x="385333" y="385333"/>
                </a:lnTo>
                <a:lnTo>
                  <a:pt x="385333" y="2854667"/>
                </a:lnTo>
                <a:lnTo>
                  <a:pt x="1529120" y="2854667"/>
                </a:lnTo>
                <a:cubicBezTo>
                  <a:pt x="1267123" y="2430711"/>
                  <a:pt x="997530" y="1721825"/>
                  <a:pt x="436017" y="1672600"/>
                </a:cubicBezTo>
                <a:lnTo>
                  <a:pt x="600235" y="1185112"/>
                </a:lnTo>
                <a:cubicBezTo>
                  <a:pt x="1132790" y="1359573"/>
                  <a:pt x="1278822" y="1550851"/>
                  <a:pt x="1544730" y="1923929"/>
                </a:cubicBezTo>
                <a:cubicBezTo>
                  <a:pt x="1789452" y="1379400"/>
                  <a:pt x="1927092" y="1088696"/>
                  <a:pt x="2233403" y="596568"/>
                </a:cubicBezTo>
                <a:lnTo>
                  <a:pt x="2770666" y="596568"/>
                </a:lnTo>
                <a:cubicBezTo>
                  <a:pt x="2331495" y="1220469"/>
                  <a:pt x="1907612" y="2113878"/>
                  <a:pt x="1578489" y="2854667"/>
                </a:cubicBezTo>
                <a:lnTo>
                  <a:pt x="2854667" y="2854667"/>
                </a:lnTo>
                <a:lnTo>
                  <a:pt x="2854667" y="596568"/>
                </a:lnTo>
                <a:lnTo>
                  <a:pt x="2858395" y="596568"/>
                </a:lnTo>
                <a:lnTo>
                  <a:pt x="2858395" y="380544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3240000" y="3240000"/>
                </a:lnTo>
                <a:lnTo>
                  <a:pt x="0" y="3240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11153</TotalTime>
  <Words>134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10</cp:revision>
  <dcterms:created xsi:type="dcterms:W3CDTF">2018-02-18T19:39:47Z</dcterms:created>
  <dcterms:modified xsi:type="dcterms:W3CDTF">2018-04-09T01:17:57Z</dcterms:modified>
</cp:coreProperties>
</file>