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" name="Group 3">
            <a:extLst>
              <a:ext uri="{FF2B5EF4-FFF2-40B4-BE49-F238E27FC236}">
                <a16:creationId xmlns:a16="http://schemas.microsoft.com/office/drawing/2014/main" id="{784ACE5E-30FF-4381-BAAD-A38D276CD045}"/>
              </a:ext>
            </a:extLst>
          </p:cNvPr>
          <p:cNvGrpSpPr/>
          <p:nvPr/>
        </p:nvGrpSpPr>
        <p:grpSpPr>
          <a:xfrm>
            <a:off x="4250250" y="2785806"/>
            <a:ext cx="3691501" cy="2483950"/>
            <a:chOff x="2931730" y="2533443"/>
            <a:chExt cx="3046377" cy="2049860"/>
          </a:xfrm>
          <a:solidFill>
            <a:srgbClr val="EF4A4A"/>
          </a:solidFill>
        </p:grpSpPr>
        <p:sp>
          <p:nvSpPr>
            <p:cNvPr id="6" name="Diamond 4">
              <a:extLst>
                <a:ext uri="{FF2B5EF4-FFF2-40B4-BE49-F238E27FC236}">
                  <a16:creationId xmlns:a16="http://schemas.microsoft.com/office/drawing/2014/main" id="{4C964D7C-FA1C-471C-B069-2A3B71C1ABD9}"/>
                </a:ext>
              </a:extLst>
            </p:cNvPr>
            <p:cNvSpPr/>
            <p:nvPr/>
          </p:nvSpPr>
          <p:spPr>
            <a:xfrm>
              <a:off x="3470458" y="2533443"/>
              <a:ext cx="914400" cy="914400"/>
            </a:xfrm>
            <a:prstGeom prst="diamond">
              <a:avLst/>
            </a:prstGeom>
            <a:solidFill>
              <a:schemeClr val="accent4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Diamond 5">
              <a:extLst>
                <a:ext uri="{FF2B5EF4-FFF2-40B4-BE49-F238E27FC236}">
                  <a16:creationId xmlns:a16="http://schemas.microsoft.com/office/drawing/2014/main" id="{7FD5184B-9A94-4227-AC74-7D128420FCE3}"/>
                </a:ext>
              </a:extLst>
            </p:cNvPr>
            <p:cNvSpPr/>
            <p:nvPr/>
          </p:nvSpPr>
          <p:spPr>
            <a:xfrm>
              <a:off x="4507147" y="2533443"/>
              <a:ext cx="914400" cy="914400"/>
            </a:xfrm>
            <a:prstGeom prst="diamond">
              <a:avLst/>
            </a:prstGeom>
            <a:solidFill>
              <a:schemeClr val="accent1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Diamond 6">
              <a:extLst>
                <a:ext uri="{FF2B5EF4-FFF2-40B4-BE49-F238E27FC236}">
                  <a16:creationId xmlns:a16="http://schemas.microsoft.com/office/drawing/2014/main" id="{1A4E8BAF-7388-4602-8D59-A81417A0B703}"/>
                </a:ext>
              </a:extLst>
            </p:cNvPr>
            <p:cNvSpPr/>
            <p:nvPr/>
          </p:nvSpPr>
          <p:spPr>
            <a:xfrm>
              <a:off x="5063707" y="3101171"/>
              <a:ext cx="914400" cy="914400"/>
            </a:xfrm>
            <a:prstGeom prst="diamond">
              <a:avLst/>
            </a:prstGeom>
            <a:solidFill>
              <a:schemeClr val="accent3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Diamond 7">
              <a:extLst>
                <a:ext uri="{FF2B5EF4-FFF2-40B4-BE49-F238E27FC236}">
                  <a16:creationId xmlns:a16="http://schemas.microsoft.com/office/drawing/2014/main" id="{021B6386-633C-4756-8C92-54BFB313CB41}"/>
                </a:ext>
              </a:extLst>
            </p:cNvPr>
            <p:cNvSpPr/>
            <p:nvPr/>
          </p:nvSpPr>
          <p:spPr>
            <a:xfrm>
              <a:off x="4507147" y="3668901"/>
              <a:ext cx="914400" cy="914400"/>
            </a:xfrm>
            <a:prstGeom prst="diamond">
              <a:avLst/>
            </a:prstGeom>
            <a:solidFill>
              <a:schemeClr val="accent6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Diamond 8">
              <a:extLst>
                <a:ext uri="{FF2B5EF4-FFF2-40B4-BE49-F238E27FC236}">
                  <a16:creationId xmlns:a16="http://schemas.microsoft.com/office/drawing/2014/main" id="{EF430429-3E21-4DF1-9AFF-F6512CEC0745}"/>
                </a:ext>
              </a:extLst>
            </p:cNvPr>
            <p:cNvSpPr/>
            <p:nvPr/>
          </p:nvSpPr>
          <p:spPr>
            <a:xfrm>
              <a:off x="3470459" y="3668903"/>
              <a:ext cx="914400" cy="914400"/>
            </a:xfrm>
            <a:prstGeom prst="diamond">
              <a:avLst/>
            </a:prstGeom>
            <a:solidFill>
              <a:schemeClr val="accent2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Diamond 9">
              <a:extLst>
                <a:ext uri="{FF2B5EF4-FFF2-40B4-BE49-F238E27FC236}">
                  <a16:creationId xmlns:a16="http://schemas.microsoft.com/office/drawing/2014/main" id="{606378AE-04DE-4AA3-954C-AC8B65A01601}"/>
                </a:ext>
              </a:extLst>
            </p:cNvPr>
            <p:cNvSpPr/>
            <p:nvPr/>
          </p:nvSpPr>
          <p:spPr>
            <a:xfrm>
              <a:off x="2931730" y="3101171"/>
              <a:ext cx="914400" cy="914400"/>
            </a:xfrm>
            <a:prstGeom prst="diamond">
              <a:avLst/>
            </a:prstGeom>
            <a:solidFill>
              <a:schemeClr val="accent5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2" name="Group 10">
            <a:extLst>
              <a:ext uri="{FF2B5EF4-FFF2-40B4-BE49-F238E27FC236}">
                <a16:creationId xmlns:a16="http://schemas.microsoft.com/office/drawing/2014/main" id="{80FCB258-3BDB-40B0-9348-110B9C690937}"/>
              </a:ext>
            </a:extLst>
          </p:cNvPr>
          <p:cNvGrpSpPr/>
          <p:nvPr/>
        </p:nvGrpSpPr>
        <p:grpSpPr>
          <a:xfrm>
            <a:off x="2150455" y="1820149"/>
            <a:ext cx="3228748" cy="871880"/>
            <a:chOff x="-475010" y="1114177"/>
            <a:chExt cx="3859356" cy="871880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28FB785-ACDD-461D-BF8B-F6B98B456F89}"/>
                </a:ext>
              </a:extLst>
            </p:cNvPr>
            <p:cNvSpPr txBox="1"/>
            <p:nvPr/>
          </p:nvSpPr>
          <p:spPr>
            <a:xfrm>
              <a:off x="-475010" y="1114177"/>
              <a:ext cx="385935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D31EB1F-58AD-49E9-AE6E-549D506B74E7}"/>
                </a:ext>
              </a:extLst>
            </p:cNvPr>
            <p:cNvSpPr txBox="1"/>
            <p:nvPr/>
          </p:nvSpPr>
          <p:spPr>
            <a:xfrm>
              <a:off x="-460977" y="1339726"/>
              <a:ext cx="384532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grpSp>
        <p:nvGrpSpPr>
          <p:cNvPr id="15" name="Group 13">
            <a:extLst>
              <a:ext uri="{FF2B5EF4-FFF2-40B4-BE49-F238E27FC236}">
                <a16:creationId xmlns:a16="http://schemas.microsoft.com/office/drawing/2014/main" id="{ED275698-413C-48C9-885A-B102186F17D1}"/>
              </a:ext>
            </a:extLst>
          </p:cNvPr>
          <p:cNvGrpSpPr/>
          <p:nvPr/>
        </p:nvGrpSpPr>
        <p:grpSpPr>
          <a:xfrm>
            <a:off x="752483" y="3592533"/>
            <a:ext cx="3228748" cy="871880"/>
            <a:chOff x="-475010" y="1114177"/>
            <a:chExt cx="3859356" cy="871880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D840C26-EA47-4832-8107-BBA33F685070}"/>
                </a:ext>
              </a:extLst>
            </p:cNvPr>
            <p:cNvSpPr txBox="1"/>
            <p:nvPr/>
          </p:nvSpPr>
          <p:spPr>
            <a:xfrm>
              <a:off x="-475010" y="1114177"/>
              <a:ext cx="385935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4A3305E-728E-425A-8778-D2B63FEFC5EA}"/>
                </a:ext>
              </a:extLst>
            </p:cNvPr>
            <p:cNvSpPr txBox="1"/>
            <p:nvPr/>
          </p:nvSpPr>
          <p:spPr>
            <a:xfrm>
              <a:off x="-460977" y="1339726"/>
              <a:ext cx="384532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grpSp>
        <p:nvGrpSpPr>
          <p:cNvPr id="18" name="Group 16">
            <a:extLst>
              <a:ext uri="{FF2B5EF4-FFF2-40B4-BE49-F238E27FC236}">
                <a16:creationId xmlns:a16="http://schemas.microsoft.com/office/drawing/2014/main" id="{74CDCBEB-93D3-4D90-8EB2-8772E92AFA9F}"/>
              </a:ext>
            </a:extLst>
          </p:cNvPr>
          <p:cNvGrpSpPr/>
          <p:nvPr/>
        </p:nvGrpSpPr>
        <p:grpSpPr>
          <a:xfrm>
            <a:off x="2150455" y="5309726"/>
            <a:ext cx="3228748" cy="871880"/>
            <a:chOff x="-475010" y="1114177"/>
            <a:chExt cx="3859356" cy="871880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2753B16A-51BF-4129-8571-A23C7DD66908}"/>
                </a:ext>
              </a:extLst>
            </p:cNvPr>
            <p:cNvSpPr txBox="1"/>
            <p:nvPr/>
          </p:nvSpPr>
          <p:spPr>
            <a:xfrm>
              <a:off x="-475010" y="1114177"/>
              <a:ext cx="385935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731C500-7C49-41BB-B616-110C1DEF446D}"/>
                </a:ext>
              </a:extLst>
            </p:cNvPr>
            <p:cNvSpPr txBox="1"/>
            <p:nvPr/>
          </p:nvSpPr>
          <p:spPr>
            <a:xfrm>
              <a:off x="-460977" y="1339726"/>
              <a:ext cx="384532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grpSp>
        <p:nvGrpSpPr>
          <p:cNvPr id="21" name="Group 25">
            <a:extLst>
              <a:ext uri="{FF2B5EF4-FFF2-40B4-BE49-F238E27FC236}">
                <a16:creationId xmlns:a16="http://schemas.microsoft.com/office/drawing/2014/main" id="{059EE734-A27E-4A49-99CF-82B3AA5A40A7}"/>
              </a:ext>
            </a:extLst>
          </p:cNvPr>
          <p:cNvGrpSpPr/>
          <p:nvPr/>
        </p:nvGrpSpPr>
        <p:grpSpPr>
          <a:xfrm>
            <a:off x="6795158" y="1820149"/>
            <a:ext cx="3228748" cy="871880"/>
            <a:chOff x="-475010" y="1114177"/>
            <a:chExt cx="3859356" cy="871880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1DAAAB6-5C57-4EF2-BF72-3C0B648EDDC2}"/>
                </a:ext>
              </a:extLst>
            </p:cNvPr>
            <p:cNvSpPr txBox="1"/>
            <p:nvPr/>
          </p:nvSpPr>
          <p:spPr>
            <a:xfrm>
              <a:off x="-475010" y="1114177"/>
              <a:ext cx="385935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851DF7E-30CF-4630-AF05-2C8896034118}"/>
                </a:ext>
              </a:extLst>
            </p:cNvPr>
            <p:cNvSpPr txBox="1"/>
            <p:nvPr/>
          </p:nvSpPr>
          <p:spPr>
            <a:xfrm>
              <a:off x="-460977" y="1339726"/>
              <a:ext cx="384532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grpSp>
        <p:nvGrpSpPr>
          <p:cNvPr id="24" name="Group 28">
            <a:extLst>
              <a:ext uri="{FF2B5EF4-FFF2-40B4-BE49-F238E27FC236}">
                <a16:creationId xmlns:a16="http://schemas.microsoft.com/office/drawing/2014/main" id="{01290F03-2767-4CD4-ABCE-33824F065E41}"/>
              </a:ext>
            </a:extLst>
          </p:cNvPr>
          <p:cNvGrpSpPr/>
          <p:nvPr/>
        </p:nvGrpSpPr>
        <p:grpSpPr>
          <a:xfrm>
            <a:off x="8221258" y="3592533"/>
            <a:ext cx="3228748" cy="871880"/>
            <a:chOff x="-475010" y="1114177"/>
            <a:chExt cx="3859356" cy="871880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CB8267C-3F50-4F76-8A2C-1888F3AFC0C8}"/>
                </a:ext>
              </a:extLst>
            </p:cNvPr>
            <p:cNvSpPr txBox="1"/>
            <p:nvPr/>
          </p:nvSpPr>
          <p:spPr>
            <a:xfrm>
              <a:off x="-475010" y="1114177"/>
              <a:ext cx="385935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9A44241-E78F-49DA-BEEA-D6F29F8D4E46}"/>
                </a:ext>
              </a:extLst>
            </p:cNvPr>
            <p:cNvSpPr txBox="1"/>
            <p:nvPr/>
          </p:nvSpPr>
          <p:spPr>
            <a:xfrm>
              <a:off x="-460977" y="1339726"/>
              <a:ext cx="384532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grpSp>
        <p:nvGrpSpPr>
          <p:cNvPr id="27" name="Group 31">
            <a:extLst>
              <a:ext uri="{FF2B5EF4-FFF2-40B4-BE49-F238E27FC236}">
                <a16:creationId xmlns:a16="http://schemas.microsoft.com/office/drawing/2014/main" id="{B2FCB822-2540-48CF-BDC4-E861841E1F37}"/>
              </a:ext>
            </a:extLst>
          </p:cNvPr>
          <p:cNvGrpSpPr/>
          <p:nvPr/>
        </p:nvGrpSpPr>
        <p:grpSpPr>
          <a:xfrm>
            <a:off x="6795158" y="5309726"/>
            <a:ext cx="3228748" cy="871880"/>
            <a:chOff x="-475010" y="1114177"/>
            <a:chExt cx="3859356" cy="871880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1224817-7CA5-424E-ACF3-9AF19707312E}"/>
                </a:ext>
              </a:extLst>
            </p:cNvPr>
            <p:cNvSpPr txBox="1"/>
            <p:nvPr/>
          </p:nvSpPr>
          <p:spPr>
            <a:xfrm>
              <a:off x="-475010" y="1114177"/>
              <a:ext cx="385935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357F3B3-7488-4887-8AD0-1408DDAA43E6}"/>
                </a:ext>
              </a:extLst>
            </p:cNvPr>
            <p:cNvSpPr txBox="1"/>
            <p:nvPr/>
          </p:nvSpPr>
          <p:spPr>
            <a:xfrm>
              <a:off x="-460977" y="1339726"/>
              <a:ext cx="384532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sp>
        <p:nvSpPr>
          <p:cNvPr id="30" name="Isosceles Triangle 51">
            <a:extLst>
              <a:ext uri="{FF2B5EF4-FFF2-40B4-BE49-F238E27FC236}">
                <a16:creationId xmlns:a16="http://schemas.microsoft.com/office/drawing/2014/main" id="{315261FF-C60E-43C6-9D1E-C7DAB893E515}"/>
              </a:ext>
            </a:extLst>
          </p:cNvPr>
          <p:cNvSpPr/>
          <p:nvPr/>
        </p:nvSpPr>
        <p:spPr>
          <a:xfrm>
            <a:off x="5302337" y="3227798"/>
            <a:ext cx="333042" cy="244221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4328D11-1894-4D20-8B5B-8C3D2F98D33B}"/>
              </a:ext>
            </a:extLst>
          </p:cNvPr>
          <p:cNvSpPr/>
          <p:nvPr/>
        </p:nvSpPr>
        <p:spPr>
          <a:xfrm>
            <a:off x="6559632" y="3164681"/>
            <a:ext cx="317209" cy="316282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2" name="Rectangle 7">
            <a:extLst>
              <a:ext uri="{FF2B5EF4-FFF2-40B4-BE49-F238E27FC236}">
                <a16:creationId xmlns:a16="http://schemas.microsoft.com/office/drawing/2014/main" id="{1DB2B5A0-9701-4C8E-97BE-4DE1FF039529}"/>
              </a:ext>
            </a:extLst>
          </p:cNvPr>
          <p:cNvSpPr/>
          <p:nvPr/>
        </p:nvSpPr>
        <p:spPr>
          <a:xfrm>
            <a:off x="4665137" y="3868140"/>
            <a:ext cx="322040" cy="32204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644BD121-E58F-47DD-8A90-66CF59DB922D}"/>
              </a:ext>
            </a:extLst>
          </p:cNvPr>
          <p:cNvSpPr/>
          <p:nvPr/>
        </p:nvSpPr>
        <p:spPr>
          <a:xfrm>
            <a:off x="6554204" y="4555800"/>
            <a:ext cx="322637" cy="32263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4" name="Rectangle 9">
            <a:extLst>
              <a:ext uri="{FF2B5EF4-FFF2-40B4-BE49-F238E27FC236}">
                <a16:creationId xmlns:a16="http://schemas.microsoft.com/office/drawing/2014/main" id="{591AA052-1B1A-4AA7-855C-E98AFF2DCC74}"/>
              </a:ext>
            </a:extLst>
          </p:cNvPr>
          <p:cNvSpPr/>
          <p:nvPr/>
        </p:nvSpPr>
        <p:spPr>
          <a:xfrm>
            <a:off x="5293098" y="4581798"/>
            <a:ext cx="329463" cy="30840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5" name="Frame 17">
            <a:extLst>
              <a:ext uri="{FF2B5EF4-FFF2-40B4-BE49-F238E27FC236}">
                <a16:creationId xmlns:a16="http://schemas.microsoft.com/office/drawing/2014/main" id="{F3DDFA7B-E6C8-44B7-A22D-969F0A1A2A27}"/>
              </a:ext>
            </a:extLst>
          </p:cNvPr>
          <p:cNvSpPr/>
          <p:nvPr/>
        </p:nvSpPr>
        <p:spPr>
          <a:xfrm>
            <a:off x="7228402" y="3866439"/>
            <a:ext cx="318434" cy="31843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11153</TotalTime>
  <Words>134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10</cp:revision>
  <dcterms:created xsi:type="dcterms:W3CDTF">2018-02-18T19:39:47Z</dcterms:created>
  <dcterms:modified xsi:type="dcterms:W3CDTF">2018-04-09T01:17:57Z</dcterms:modified>
</cp:coreProperties>
</file>