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0" name="직사각형 113">
            <a:extLst>
              <a:ext uri="{FF2B5EF4-FFF2-40B4-BE49-F238E27FC236}">
                <a16:creationId xmlns:a16="http://schemas.microsoft.com/office/drawing/2014/main" id="{B33E2CD7-323E-4AD9-AA25-F152BCF1D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020" y="3349814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charset="0"/>
              </a:rPr>
              <a:t>2018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81AF0E92-449A-4D57-8231-C9F79CCEA185}"/>
              </a:ext>
            </a:extLst>
          </p:cNvPr>
          <p:cNvSpPr txBox="1"/>
          <p:nvPr/>
        </p:nvSpPr>
        <p:spPr>
          <a:xfrm>
            <a:off x="1496914" y="428768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0ACD5D42-2F96-4017-8303-040ABDF6B9D7}"/>
              </a:ext>
            </a:extLst>
          </p:cNvPr>
          <p:cNvSpPr txBox="1"/>
          <p:nvPr/>
        </p:nvSpPr>
        <p:spPr>
          <a:xfrm>
            <a:off x="5662126" y="428768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86355DFF-1699-46D7-8D3A-9020141D60BD}"/>
              </a:ext>
            </a:extLst>
          </p:cNvPr>
          <p:cNvSpPr txBox="1"/>
          <p:nvPr/>
        </p:nvSpPr>
        <p:spPr>
          <a:xfrm>
            <a:off x="3582664" y="3355031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5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C850640D-6DEA-4E6F-BE19-EF6F3F80BBF4}"/>
              </a:ext>
            </a:extLst>
          </p:cNvPr>
          <p:cNvSpPr txBox="1"/>
          <p:nvPr/>
        </p:nvSpPr>
        <p:spPr>
          <a:xfrm>
            <a:off x="9827337" y="428768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85" name="Group 16">
            <a:extLst>
              <a:ext uri="{FF2B5EF4-FFF2-40B4-BE49-F238E27FC236}">
                <a16:creationId xmlns:a16="http://schemas.microsoft.com/office/drawing/2014/main" id="{A2D555B1-E4AD-4458-9D29-54D423111EC8}"/>
              </a:ext>
            </a:extLst>
          </p:cNvPr>
          <p:cNvGrpSpPr/>
          <p:nvPr/>
        </p:nvGrpSpPr>
        <p:grpSpPr>
          <a:xfrm>
            <a:off x="9136066" y="4600081"/>
            <a:ext cx="2235582" cy="1107996"/>
            <a:chOff x="2725123" y="4283314"/>
            <a:chExt cx="1292073" cy="1107996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E2D66AC1-EE98-440A-BA2C-60873AB0C44D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46035A57-2F6E-47CA-BFC0-B7AB25AD999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88" name="Group 19">
            <a:extLst>
              <a:ext uri="{FF2B5EF4-FFF2-40B4-BE49-F238E27FC236}">
                <a16:creationId xmlns:a16="http://schemas.microsoft.com/office/drawing/2014/main" id="{74DBF9E4-4CF9-4BBA-A1A3-F1318FFC8198}"/>
              </a:ext>
            </a:extLst>
          </p:cNvPr>
          <p:cNvGrpSpPr/>
          <p:nvPr/>
        </p:nvGrpSpPr>
        <p:grpSpPr>
          <a:xfrm>
            <a:off x="805643" y="4600081"/>
            <a:ext cx="2235582" cy="1107996"/>
            <a:chOff x="2725123" y="4283314"/>
            <a:chExt cx="1292073" cy="1107996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0960CD15-31D2-42BD-926B-2CEBF1039313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10086CC6-E4B0-4BA4-BEF7-BB8BC5026E8F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91" name="Group 22">
            <a:extLst>
              <a:ext uri="{FF2B5EF4-FFF2-40B4-BE49-F238E27FC236}">
                <a16:creationId xmlns:a16="http://schemas.microsoft.com/office/drawing/2014/main" id="{F08D440D-D528-480F-AFDB-B9B9494F6FE0}"/>
              </a:ext>
            </a:extLst>
          </p:cNvPr>
          <p:cNvGrpSpPr/>
          <p:nvPr/>
        </p:nvGrpSpPr>
        <p:grpSpPr>
          <a:xfrm>
            <a:off x="4970855" y="4625158"/>
            <a:ext cx="2235582" cy="1107996"/>
            <a:chOff x="2725123" y="4283314"/>
            <a:chExt cx="1292073" cy="1107996"/>
          </a:xfrm>
        </p:grpSpPr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B2DC231C-B5F9-4B6D-AD74-04D028155C12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D5296CB5-4641-40BF-829E-2A34D66F8BA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94" name="Group 25">
            <a:extLst>
              <a:ext uri="{FF2B5EF4-FFF2-40B4-BE49-F238E27FC236}">
                <a16:creationId xmlns:a16="http://schemas.microsoft.com/office/drawing/2014/main" id="{1742D56F-015C-46C6-AD89-734599BB7E29}"/>
              </a:ext>
            </a:extLst>
          </p:cNvPr>
          <p:cNvGrpSpPr/>
          <p:nvPr/>
        </p:nvGrpSpPr>
        <p:grpSpPr>
          <a:xfrm>
            <a:off x="7053461" y="2231968"/>
            <a:ext cx="2235582" cy="1107996"/>
            <a:chOff x="2725123" y="4283314"/>
            <a:chExt cx="1292073" cy="1107996"/>
          </a:xfrm>
        </p:grpSpPr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5D335733-FA82-4CA7-A1E7-A9B4943C38E7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84F7DEDA-213B-4347-8A25-8D99B09C977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97" name="Group 28">
            <a:extLst>
              <a:ext uri="{FF2B5EF4-FFF2-40B4-BE49-F238E27FC236}">
                <a16:creationId xmlns:a16="http://schemas.microsoft.com/office/drawing/2014/main" id="{FB630128-4F2C-4602-8F0C-FE8F920BFE59}"/>
              </a:ext>
            </a:extLst>
          </p:cNvPr>
          <p:cNvGrpSpPr/>
          <p:nvPr/>
        </p:nvGrpSpPr>
        <p:grpSpPr>
          <a:xfrm>
            <a:off x="2888249" y="2262262"/>
            <a:ext cx="2235582" cy="1107996"/>
            <a:chOff x="2725123" y="4283314"/>
            <a:chExt cx="1292073" cy="1107996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5D2954DC-663A-4920-ADE0-CF8C67B54826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A71D6591-DB48-4248-BA10-07801183480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300" name="Rectangle 31">
            <a:extLst>
              <a:ext uri="{FF2B5EF4-FFF2-40B4-BE49-F238E27FC236}">
                <a16:creationId xmlns:a16="http://schemas.microsoft.com/office/drawing/2014/main" id="{0D7DA625-D704-47E6-9595-52D182B51017}"/>
              </a:ext>
            </a:extLst>
          </p:cNvPr>
          <p:cNvSpPr/>
          <p:nvPr/>
        </p:nvSpPr>
        <p:spPr>
          <a:xfrm>
            <a:off x="908701" y="3989177"/>
            <a:ext cx="10404000" cy="54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01" name="Diamond 11">
            <a:extLst>
              <a:ext uri="{FF2B5EF4-FFF2-40B4-BE49-F238E27FC236}">
                <a16:creationId xmlns:a16="http://schemas.microsoft.com/office/drawing/2014/main" id="{5FEE5F98-6F48-4AB5-A0BF-10025B520477}"/>
              </a:ext>
            </a:extLst>
          </p:cNvPr>
          <p:cNvSpPr/>
          <p:nvPr/>
        </p:nvSpPr>
        <p:spPr>
          <a:xfrm>
            <a:off x="1761434" y="3851530"/>
            <a:ext cx="324000" cy="324000"/>
          </a:xfrm>
          <a:prstGeom prst="diamond">
            <a:avLst/>
          </a:prstGeom>
          <a:solidFill>
            <a:schemeClr val="bg1"/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02" name="Diamond 12">
            <a:extLst>
              <a:ext uri="{FF2B5EF4-FFF2-40B4-BE49-F238E27FC236}">
                <a16:creationId xmlns:a16="http://schemas.microsoft.com/office/drawing/2014/main" id="{AB84E1A9-BE5F-4CB1-8644-06EFF125F2A1}"/>
              </a:ext>
            </a:extLst>
          </p:cNvPr>
          <p:cNvSpPr/>
          <p:nvPr/>
        </p:nvSpPr>
        <p:spPr>
          <a:xfrm>
            <a:off x="8009252" y="3851530"/>
            <a:ext cx="324000" cy="324000"/>
          </a:xfrm>
          <a:prstGeom prst="diamond">
            <a:avLst/>
          </a:prstGeom>
          <a:solidFill>
            <a:schemeClr val="bg1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03" name="Diamond 13">
            <a:extLst>
              <a:ext uri="{FF2B5EF4-FFF2-40B4-BE49-F238E27FC236}">
                <a16:creationId xmlns:a16="http://schemas.microsoft.com/office/drawing/2014/main" id="{B6E7DABA-1761-4850-91B2-8A22D3A1A43B}"/>
              </a:ext>
            </a:extLst>
          </p:cNvPr>
          <p:cNvSpPr/>
          <p:nvPr/>
        </p:nvSpPr>
        <p:spPr>
          <a:xfrm>
            <a:off x="5926646" y="3851530"/>
            <a:ext cx="324000" cy="324000"/>
          </a:xfrm>
          <a:prstGeom prst="diamond">
            <a:avLst/>
          </a:prstGeom>
          <a:solidFill>
            <a:schemeClr val="bg1"/>
          </a:solidFill>
          <a:ln w="444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04" name="Diamond 14">
            <a:extLst>
              <a:ext uri="{FF2B5EF4-FFF2-40B4-BE49-F238E27FC236}">
                <a16:creationId xmlns:a16="http://schemas.microsoft.com/office/drawing/2014/main" id="{4BA575C9-6F79-4910-BFFD-F706504A73F4}"/>
              </a:ext>
            </a:extLst>
          </p:cNvPr>
          <p:cNvSpPr/>
          <p:nvPr/>
        </p:nvSpPr>
        <p:spPr>
          <a:xfrm>
            <a:off x="3847184" y="3856747"/>
            <a:ext cx="324000" cy="324000"/>
          </a:xfrm>
          <a:prstGeom prst="diamond">
            <a:avLst/>
          </a:prstGeom>
          <a:solidFill>
            <a:schemeClr val="bg1"/>
          </a:solidFill>
          <a:ln w="444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305" name="Group 33">
            <a:extLst>
              <a:ext uri="{FF2B5EF4-FFF2-40B4-BE49-F238E27FC236}">
                <a16:creationId xmlns:a16="http://schemas.microsoft.com/office/drawing/2014/main" id="{06E5BAC2-C17C-4ADA-9C49-4755AF20D41B}"/>
              </a:ext>
            </a:extLst>
          </p:cNvPr>
          <p:cNvGrpSpPr/>
          <p:nvPr/>
        </p:nvGrpSpPr>
        <p:grpSpPr>
          <a:xfrm>
            <a:off x="10019143" y="3770363"/>
            <a:ext cx="469429" cy="469429"/>
            <a:chOff x="7220590" y="2396228"/>
            <a:chExt cx="774845" cy="774845"/>
          </a:xfrm>
        </p:grpSpPr>
        <p:sp>
          <p:nvSpPr>
            <p:cNvPr id="306" name="Diamond 32">
              <a:extLst>
                <a:ext uri="{FF2B5EF4-FFF2-40B4-BE49-F238E27FC236}">
                  <a16:creationId xmlns:a16="http://schemas.microsoft.com/office/drawing/2014/main" id="{9B859025-2417-4CBD-9275-A06987624A94}"/>
                </a:ext>
              </a:extLst>
            </p:cNvPr>
            <p:cNvSpPr/>
            <p:nvPr/>
          </p:nvSpPr>
          <p:spPr>
            <a:xfrm>
              <a:off x="7220590" y="2396228"/>
              <a:ext cx="774845" cy="774845"/>
            </a:xfrm>
            <a:prstGeom prst="diamond">
              <a:avLst/>
            </a:prstGeom>
            <a:solidFill>
              <a:schemeClr val="bg1"/>
            </a:solidFill>
            <a:ln w="444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307" name="Diamond 15">
              <a:extLst>
                <a:ext uri="{FF2B5EF4-FFF2-40B4-BE49-F238E27FC236}">
                  <a16:creationId xmlns:a16="http://schemas.microsoft.com/office/drawing/2014/main" id="{EAACA22A-8847-4082-93AC-50FE2B55CE2B}"/>
                </a:ext>
              </a:extLst>
            </p:cNvPr>
            <p:cNvSpPr/>
            <p:nvPr/>
          </p:nvSpPr>
          <p:spPr>
            <a:xfrm>
              <a:off x="7392331" y="2567969"/>
              <a:ext cx="431363" cy="431363"/>
            </a:xfrm>
            <a:prstGeom prst="diamond">
              <a:avLst/>
            </a:prstGeom>
            <a:solidFill>
              <a:schemeClr val="accent1"/>
            </a:solidFill>
            <a:ln w="444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2018-04-11T02:40:24Z</dcterms:modified>
</cp:coreProperties>
</file>