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44" name="Group 2">
            <a:extLst>
              <a:ext uri="{FF2B5EF4-FFF2-40B4-BE49-F238E27FC236}">
                <a16:creationId xmlns:a16="http://schemas.microsoft.com/office/drawing/2014/main" id="{79B7B241-572E-407C-9FBD-530F130FA6B8}"/>
              </a:ext>
            </a:extLst>
          </p:cNvPr>
          <p:cNvGrpSpPr/>
          <p:nvPr/>
        </p:nvGrpSpPr>
        <p:grpSpPr>
          <a:xfrm>
            <a:off x="905608" y="1667202"/>
            <a:ext cx="10256977" cy="3556172"/>
            <a:chOff x="-659130" y="1400691"/>
            <a:chExt cx="10256977" cy="3556172"/>
          </a:xfrm>
        </p:grpSpPr>
        <p:cxnSp>
          <p:nvCxnSpPr>
            <p:cNvPr id="145" name="Straight Connector 3">
              <a:extLst>
                <a:ext uri="{FF2B5EF4-FFF2-40B4-BE49-F238E27FC236}">
                  <a16:creationId xmlns:a16="http://schemas.microsoft.com/office/drawing/2014/main" id="{BE3E323C-B5CD-4EA4-8F2C-6D677A5966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659130" y="1535324"/>
              <a:ext cx="10128738" cy="3421539"/>
            </a:xfrm>
            <a:prstGeom prst="line">
              <a:avLst/>
            </a:prstGeom>
            <a:ln w="762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4">
              <a:extLst>
                <a:ext uri="{FF2B5EF4-FFF2-40B4-BE49-F238E27FC236}">
                  <a16:creationId xmlns:a16="http://schemas.microsoft.com/office/drawing/2014/main" id="{046FF731-F768-4133-99F5-4E2D440B1D09}"/>
                </a:ext>
              </a:extLst>
            </p:cNvPr>
            <p:cNvSpPr/>
            <p:nvPr/>
          </p:nvSpPr>
          <p:spPr>
            <a:xfrm rot="4319367">
              <a:off x="9349202" y="1400691"/>
              <a:ext cx="248645" cy="248645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7" name="Oval 5">
            <a:extLst>
              <a:ext uri="{FF2B5EF4-FFF2-40B4-BE49-F238E27FC236}">
                <a16:creationId xmlns:a16="http://schemas.microsoft.com/office/drawing/2014/main" id="{80459B70-C49B-415A-87C1-447556011A08}"/>
              </a:ext>
            </a:extLst>
          </p:cNvPr>
          <p:cNvSpPr/>
          <p:nvPr/>
        </p:nvSpPr>
        <p:spPr>
          <a:xfrm>
            <a:off x="1576522" y="4378323"/>
            <a:ext cx="845051" cy="8450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Rectangle 10">
            <a:extLst>
              <a:ext uri="{FF2B5EF4-FFF2-40B4-BE49-F238E27FC236}">
                <a16:creationId xmlns:a16="http://schemas.microsoft.com/office/drawing/2014/main" id="{D5953E7A-9FF3-49B4-B70B-360C28EC14F8}"/>
              </a:ext>
            </a:extLst>
          </p:cNvPr>
          <p:cNvSpPr/>
          <p:nvPr/>
        </p:nvSpPr>
        <p:spPr>
          <a:xfrm rot="10800000">
            <a:off x="1279753" y="5632288"/>
            <a:ext cx="1438587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AA35B3E-C4AB-4734-8183-DEC5A6CC3788}"/>
              </a:ext>
            </a:extLst>
          </p:cNvPr>
          <p:cNvSpPr txBox="1"/>
          <p:nvPr/>
        </p:nvSpPr>
        <p:spPr>
          <a:xfrm>
            <a:off x="1332996" y="5709789"/>
            <a:ext cx="1332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0" name="Group 28">
            <a:extLst>
              <a:ext uri="{FF2B5EF4-FFF2-40B4-BE49-F238E27FC236}">
                <a16:creationId xmlns:a16="http://schemas.microsoft.com/office/drawing/2014/main" id="{BDD450C1-408C-4F16-A956-9A5B2803ED07}"/>
              </a:ext>
            </a:extLst>
          </p:cNvPr>
          <p:cNvGrpSpPr/>
          <p:nvPr/>
        </p:nvGrpSpPr>
        <p:grpSpPr>
          <a:xfrm>
            <a:off x="1271887" y="2666581"/>
            <a:ext cx="1454320" cy="1453493"/>
            <a:chOff x="3004835" y="4307149"/>
            <a:chExt cx="2266098" cy="1453493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B78F1BF6-006B-433D-B92F-44A911D98DEC}"/>
                </a:ext>
              </a:extLst>
            </p:cNvPr>
            <p:cNvSpPr txBox="1"/>
            <p:nvPr/>
          </p:nvSpPr>
          <p:spPr>
            <a:xfrm>
              <a:off x="3009017" y="4560313"/>
              <a:ext cx="22335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601F1142-DCED-41F0-B89F-6B587864DC61}"/>
                </a:ext>
              </a:extLst>
            </p:cNvPr>
            <p:cNvSpPr txBox="1"/>
            <p:nvPr/>
          </p:nvSpPr>
          <p:spPr>
            <a:xfrm>
              <a:off x="3004835" y="4307149"/>
              <a:ext cx="2266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3" name="Oval 7">
            <a:extLst>
              <a:ext uri="{FF2B5EF4-FFF2-40B4-BE49-F238E27FC236}">
                <a16:creationId xmlns:a16="http://schemas.microsoft.com/office/drawing/2014/main" id="{A2F0D994-E785-4663-930F-4C943DAE868E}"/>
              </a:ext>
            </a:extLst>
          </p:cNvPr>
          <p:cNvSpPr/>
          <p:nvPr/>
        </p:nvSpPr>
        <p:spPr>
          <a:xfrm>
            <a:off x="5653164" y="3019696"/>
            <a:ext cx="845051" cy="8450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4" name="Rectangle 12">
            <a:extLst>
              <a:ext uri="{FF2B5EF4-FFF2-40B4-BE49-F238E27FC236}">
                <a16:creationId xmlns:a16="http://schemas.microsoft.com/office/drawing/2014/main" id="{EF45A1D2-0EA4-47D9-8213-83B7755EA1FC}"/>
              </a:ext>
            </a:extLst>
          </p:cNvPr>
          <p:cNvSpPr/>
          <p:nvPr/>
        </p:nvSpPr>
        <p:spPr>
          <a:xfrm rot="10800000">
            <a:off x="5356396" y="5632288"/>
            <a:ext cx="1438587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C3F57E4-B91E-41B7-B084-8E2AC967D417}"/>
              </a:ext>
            </a:extLst>
          </p:cNvPr>
          <p:cNvSpPr txBox="1"/>
          <p:nvPr/>
        </p:nvSpPr>
        <p:spPr>
          <a:xfrm>
            <a:off x="5409638" y="5709789"/>
            <a:ext cx="1332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6" name="Group 31">
            <a:extLst>
              <a:ext uri="{FF2B5EF4-FFF2-40B4-BE49-F238E27FC236}">
                <a16:creationId xmlns:a16="http://schemas.microsoft.com/office/drawing/2014/main" id="{0F74BAC4-3868-49FC-B23E-56E311506280}"/>
              </a:ext>
            </a:extLst>
          </p:cNvPr>
          <p:cNvGrpSpPr/>
          <p:nvPr/>
        </p:nvGrpSpPr>
        <p:grpSpPr>
          <a:xfrm>
            <a:off x="5348529" y="4072324"/>
            <a:ext cx="1454320" cy="1453493"/>
            <a:chOff x="3004835" y="4307149"/>
            <a:chExt cx="2266098" cy="1453493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742C0622-AC8C-48D7-B6B9-84FAE65B4E7E}"/>
                </a:ext>
              </a:extLst>
            </p:cNvPr>
            <p:cNvSpPr txBox="1"/>
            <p:nvPr/>
          </p:nvSpPr>
          <p:spPr>
            <a:xfrm>
              <a:off x="3009017" y="4560313"/>
              <a:ext cx="22335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F21CFEB-3F8A-4D29-B474-9C7B606DBBB3}"/>
                </a:ext>
              </a:extLst>
            </p:cNvPr>
            <p:cNvSpPr txBox="1"/>
            <p:nvPr/>
          </p:nvSpPr>
          <p:spPr>
            <a:xfrm>
              <a:off x="3004835" y="4307149"/>
              <a:ext cx="2266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9" name="Oval 9">
            <a:extLst>
              <a:ext uri="{FF2B5EF4-FFF2-40B4-BE49-F238E27FC236}">
                <a16:creationId xmlns:a16="http://schemas.microsoft.com/office/drawing/2014/main" id="{52D7A46C-C1CE-4F4A-BF7A-033472A81053}"/>
              </a:ext>
            </a:extLst>
          </p:cNvPr>
          <p:cNvSpPr/>
          <p:nvPr/>
        </p:nvSpPr>
        <p:spPr>
          <a:xfrm>
            <a:off x="9729806" y="1661070"/>
            <a:ext cx="845051" cy="8450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Rectangle 14">
            <a:extLst>
              <a:ext uri="{FF2B5EF4-FFF2-40B4-BE49-F238E27FC236}">
                <a16:creationId xmlns:a16="http://schemas.microsoft.com/office/drawing/2014/main" id="{D67FC768-C564-432D-AB5A-89B2D4617C98}"/>
              </a:ext>
            </a:extLst>
          </p:cNvPr>
          <p:cNvSpPr/>
          <p:nvPr/>
        </p:nvSpPr>
        <p:spPr>
          <a:xfrm rot="10800000">
            <a:off x="9433038" y="5632288"/>
            <a:ext cx="1438587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E71A63F-485C-410F-9359-FA1588A698FA}"/>
              </a:ext>
            </a:extLst>
          </p:cNvPr>
          <p:cNvSpPr txBox="1"/>
          <p:nvPr/>
        </p:nvSpPr>
        <p:spPr>
          <a:xfrm>
            <a:off x="9486280" y="5709789"/>
            <a:ext cx="1332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62" name="Group 37">
            <a:extLst>
              <a:ext uri="{FF2B5EF4-FFF2-40B4-BE49-F238E27FC236}">
                <a16:creationId xmlns:a16="http://schemas.microsoft.com/office/drawing/2014/main" id="{C0F29B46-3A49-4049-B4DE-B72B36820D6A}"/>
              </a:ext>
            </a:extLst>
          </p:cNvPr>
          <p:cNvGrpSpPr/>
          <p:nvPr/>
        </p:nvGrpSpPr>
        <p:grpSpPr>
          <a:xfrm>
            <a:off x="9425171" y="2741256"/>
            <a:ext cx="1454320" cy="1453493"/>
            <a:chOff x="3004835" y="4307149"/>
            <a:chExt cx="2266098" cy="1453493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B2C948AF-4E20-4B83-AD09-2BB1C03CCE95}"/>
                </a:ext>
              </a:extLst>
            </p:cNvPr>
            <p:cNvSpPr txBox="1"/>
            <p:nvPr/>
          </p:nvSpPr>
          <p:spPr>
            <a:xfrm>
              <a:off x="3009017" y="4560313"/>
              <a:ext cx="22335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6E31F997-A14C-46F0-B78F-9735D5DC6165}"/>
                </a:ext>
              </a:extLst>
            </p:cNvPr>
            <p:cNvSpPr txBox="1"/>
            <p:nvPr/>
          </p:nvSpPr>
          <p:spPr>
            <a:xfrm>
              <a:off x="3004835" y="4307149"/>
              <a:ext cx="2266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5" name="Oval 6">
            <a:extLst>
              <a:ext uri="{FF2B5EF4-FFF2-40B4-BE49-F238E27FC236}">
                <a16:creationId xmlns:a16="http://schemas.microsoft.com/office/drawing/2014/main" id="{D3140EFE-067A-43CD-A4B4-D3669D7A2B10}"/>
              </a:ext>
            </a:extLst>
          </p:cNvPr>
          <p:cNvSpPr/>
          <p:nvPr/>
        </p:nvSpPr>
        <p:spPr>
          <a:xfrm>
            <a:off x="3614843" y="3699009"/>
            <a:ext cx="845051" cy="8450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Rectangle 11">
            <a:extLst>
              <a:ext uri="{FF2B5EF4-FFF2-40B4-BE49-F238E27FC236}">
                <a16:creationId xmlns:a16="http://schemas.microsoft.com/office/drawing/2014/main" id="{F3FC783F-AEE4-4166-9BF4-EFAACF38C303}"/>
              </a:ext>
            </a:extLst>
          </p:cNvPr>
          <p:cNvSpPr/>
          <p:nvPr/>
        </p:nvSpPr>
        <p:spPr>
          <a:xfrm rot="10800000">
            <a:off x="3318075" y="5632288"/>
            <a:ext cx="1438587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C1FB871-39D9-4868-A2F4-4D2868783F77}"/>
              </a:ext>
            </a:extLst>
          </p:cNvPr>
          <p:cNvSpPr txBox="1"/>
          <p:nvPr/>
        </p:nvSpPr>
        <p:spPr>
          <a:xfrm>
            <a:off x="3371317" y="5709789"/>
            <a:ext cx="1332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68" name="Group 25">
            <a:extLst>
              <a:ext uri="{FF2B5EF4-FFF2-40B4-BE49-F238E27FC236}">
                <a16:creationId xmlns:a16="http://schemas.microsoft.com/office/drawing/2014/main" id="{BB3F0587-EF86-4858-860F-68898B7CA7E2}"/>
              </a:ext>
            </a:extLst>
          </p:cNvPr>
          <p:cNvGrpSpPr/>
          <p:nvPr/>
        </p:nvGrpSpPr>
        <p:grpSpPr>
          <a:xfrm>
            <a:off x="3310208" y="2018509"/>
            <a:ext cx="1454320" cy="1453493"/>
            <a:chOff x="3004835" y="4307149"/>
            <a:chExt cx="2266098" cy="1453493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B6856059-CB9E-45E5-AF33-880B09B954FA}"/>
                </a:ext>
              </a:extLst>
            </p:cNvPr>
            <p:cNvSpPr txBox="1"/>
            <p:nvPr/>
          </p:nvSpPr>
          <p:spPr>
            <a:xfrm>
              <a:off x="3009017" y="4560313"/>
              <a:ext cx="22335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02662AC6-11BC-48AF-B769-B1452CD8593C}"/>
                </a:ext>
              </a:extLst>
            </p:cNvPr>
            <p:cNvSpPr txBox="1"/>
            <p:nvPr/>
          </p:nvSpPr>
          <p:spPr>
            <a:xfrm>
              <a:off x="3004835" y="4307149"/>
              <a:ext cx="2266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1" name="Oval 8">
            <a:extLst>
              <a:ext uri="{FF2B5EF4-FFF2-40B4-BE49-F238E27FC236}">
                <a16:creationId xmlns:a16="http://schemas.microsoft.com/office/drawing/2014/main" id="{BFB98A71-A1B3-4002-8390-5D783CF21300}"/>
              </a:ext>
            </a:extLst>
          </p:cNvPr>
          <p:cNvSpPr/>
          <p:nvPr/>
        </p:nvSpPr>
        <p:spPr>
          <a:xfrm>
            <a:off x="7691485" y="2340383"/>
            <a:ext cx="845051" cy="8450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Rectangle 13">
            <a:extLst>
              <a:ext uri="{FF2B5EF4-FFF2-40B4-BE49-F238E27FC236}">
                <a16:creationId xmlns:a16="http://schemas.microsoft.com/office/drawing/2014/main" id="{9ADF79C3-397E-4399-A048-199CA4E91B55}"/>
              </a:ext>
            </a:extLst>
          </p:cNvPr>
          <p:cNvSpPr/>
          <p:nvPr/>
        </p:nvSpPr>
        <p:spPr>
          <a:xfrm rot="10800000">
            <a:off x="7394717" y="5632288"/>
            <a:ext cx="1438587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E57385D4-1F9A-4EBE-BD62-EF7EFD2587F8}"/>
              </a:ext>
            </a:extLst>
          </p:cNvPr>
          <p:cNvSpPr txBox="1"/>
          <p:nvPr/>
        </p:nvSpPr>
        <p:spPr>
          <a:xfrm>
            <a:off x="7447959" y="5709789"/>
            <a:ext cx="1332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74" name="Group 34">
            <a:extLst>
              <a:ext uri="{FF2B5EF4-FFF2-40B4-BE49-F238E27FC236}">
                <a16:creationId xmlns:a16="http://schemas.microsoft.com/office/drawing/2014/main" id="{8E75DA07-C528-48AB-B80F-5C52B987162A}"/>
              </a:ext>
            </a:extLst>
          </p:cNvPr>
          <p:cNvGrpSpPr/>
          <p:nvPr/>
        </p:nvGrpSpPr>
        <p:grpSpPr>
          <a:xfrm>
            <a:off x="7386850" y="3432761"/>
            <a:ext cx="1454320" cy="1453493"/>
            <a:chOff x="3004835" y="4307149"/>
            <a:chExt cx="2266098" cy="1453493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B6E98401-4B84-45F4-9BE4-FD76C02B48F1}"/>
                </a:ext>
              </a:extLst>
            </p:cNvPr>
            <p:cNvSpPr txBox="1"/>
            <p:nvPr/>
          </p:nvSpPr>
          <p:spPr>
            <a:xfrm>
              <a:off x="3009017" y="4560313"/>
              <a:ext cx="22335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1DBA9E7C-0F6C-4F4D-AC7F-98808CD098DE}"/>
                </a:ext>
              </a:extLst>
            </p:cNvPr>
            <p:cNvSpPr txBox="1"/>
            <p:nvPr/>
          </p:nvSpPr>
          <p:spPr>
            <a:xfrm>
              <a:off x="3004835" y="4307149"/>
              <a:ext cx="2266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7" name="Rectangle 7">
            <a:extLst>
              <a:ext uri="{FF2B5EF4-FFF2-40B4-BE49-F238E27FC236}">
                <a16:creationId xmlns:a16="http://schemas.microsoft.com/office/drawing/2014/main" id="{E0FE90FE-B12E-4BD3-8387-405753348FC2}"/>
              </a:ext>
            </a:extLst>
          </p:cNvPr>
          <p:cNvSpPr/>
          <p:nvPr/>
        </p:nvSpPr>
        <p:spPr>
          <a:xfrm>
            <a:off x="3876348" y="3959054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Rounded Rectangle 10">
            <a:extLst>
              <a:ext uri="{FF2B5EF4-FFF2-40B4-BE49-F238E27FC236}">
                <a16:creationId xmlns:a16="http://schemas.microsoft.com/office/drawing/2014/main" id="{F61202EE-FDEF-47B9-ADD8-819A6EFEB735}"/>
              </a:ext>
            </a:extLst>
          </p:cNvPr>
          <p:cNvSpPr/>
          <p:nvPr/>
        </p:nvSpPr>
        <p:spPr>
          <a:xfrm>
            <a:off x="5940841" y="3274045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9" name="Rounded Rectangle 5">
            <a:extLst>
              <a:ext uri="{FF2B5EF4-FFF2-40B4-BE49-F238E27FC236}">
                <a16:creationId xmlns:a16="http://schemas.microsoft.com/office/drawing/2014/main" id="{D21EBD58-8E7A-4181-9DBA-27CEB3C01B25}"/>
              </a:ext>
            </a:extLst>
          </p:cNvPr>
          <p:cNvSpPr/>
          <p:nvPr/>
        </p:nvSpPr>
        <p:spPr>
          <a:xfrm flipH="1">
            <a:off x="7910401" y="264352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0" name="Round Same Side Corner Rectangle 11">
            <a:extLst>
              <a:ext uri="{FF2B5EF4-FFF2-40B4-BE49-F238E27FC236}">
                <a16:creationId xmlns:a16="http://schemas.microsoft.com/office/drawing/2014/main" id="{9FDE8333-3C73-4F3C-BF81-6FBC21B9D685}"/>
              </a:ext>
            </a:extLst>
          </p:cNvPr>
          <p:cNvSpPr>
            <a:spLocks noChangeAspect="1"/>
          </p:cNvSpPr>
          <p:nvPr/>
        </p:nvSpPr>
        <p:spPr>
          <a:xfrm rot="9900000">
            <a:off x="9987597" y="1937083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1" name="Block Arc 10">
            <a:extLst>
              <a:ext uri="{FF2B5EF4-FFF2-40B4-BE49-F238E27FC236}">
                <a16:creationId xmlns:a16="http://schemas.microsoft.com/office/drawing/2014/main" id="{4DBB45DE-F2BE-478E-AE38-ECF96C04FDDD}"/>
              </a:ext>
            </a:extLst>
          </p:cNvPr>
          <p:cNvSpPr/>
          <p:nvPr/>
        </p:nvSpPr>
        <p:spPr>
          <a:xfrm>
            <a:off x="1783419" y="4659103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120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2018-04-09T01:49:24Z</dcterms:modified>
</cp:coreProperties>
</file>