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4" name="Group 5">
            <a:extLst>
              <a:ext uri="{FF2B5EF4-FFF2-40B4-BE49-F238E27FC236}">
                <a16:creationId xmlns:a16="http://schemas.microsoft.com/office/drawing/2014/main" id="{C4A4C48F-134D-4B34-AFF6-6AD30ED1C2D8}"/>
              </a:ext>
            </a:extLst>
          </p:cNvPr>
          <p:cNvGrpSpPr/>
          <p:nvPr/>
        </p:nvGrpSpPr>
        <p:grpSpPr>
          <a:xfrm>
            <a:off x="7723467" y="5214822"/>
            <a:ext cx="3539044" cy="923330"/>
            <a:chOff x="3017859" y="4283314"/>
            <a:chExt cx="1249476" cy="923330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0144FD7F-7C8B-4A47-A00E-9B4477F0B2BB}"/>
                </a:ext>
              </a:extLst>
            </p:cNvPr>
            <p:cNvSpPr txBox="1"/>
            <p:nvPr/>
          </p:nvSpPr>
          <p:spPr>
            <a:xfrm>
              <a:off x="3017859" y="4560313"/>
              <a:ext cx="124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E604EF8B-FCC6-4E4B-B643-C339C7DA9DCB}"/>
                </a:ext>
              </a:extLst>
            </p:cNvPr>
            <p:cNvSpPr txBox="1"/>
            <p:nvPr/>
          </p:nvSpPr>
          <p:spPr>
            <a:xfrm>
              <a:off x="3017859" y="4283314"/>
              <a:ext cx="124947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8">
            <a:extLst>
              <a:ext uri="{FF2B5EF4-FFF2-40B4-BE49-F238E27FC236}">
                <a16:creationId xmlns:a16="http://schemas.microsoft.com/office/drawing/2014/main" id="{B031F69F-A020-47E0-8689-6EE08ACD2C32}"/>
              </a:ext>
            </a:extLst>
          </p:cNvPr>
          <p:cNvGrpSpPr/>
          <p:nvPr/>
        </p:nvGrpSpPr>
        <p:grpSpPr>
          <a:xfrm>
            <a:off x="823865" y="1840023"/>
            <a:ext cx="3574061" cy="923330"/>
            <a:chOff x="3122317" y="4283314"/>
            <a:chExt cx="1145017" cy="923330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B66616D7-E4D1-427A-AD43-AF79F72808B2}"/>
                </a:ext>
              </a:extLst>
            </p:cNvPr>
            <p:cNvSpPr txBox="1"/>
            <p:nvPr/>
          </p:nvSpPr>
          <p:spPr>
            <a:xfrm>
              <a:off x="3122317" y="4560313"/>
              <a:ext cx="11450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82E5AFC8-C06E-4ADD-B84D-9C334408CE90}"/>
                </a:ext>
              </a:extLst>
            </p:cNvPr>
            <p:cNvSpPr txBox="1"/>
            <p:nvPr/>
          </p:nvSpPr>
          <p:spPr>
            <a:xfrm>
              <a:off x="3122317" y="4283314"/>
              <a:ext cx="11450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0" name="그룹 139">
            <a:extLst>
              <a:ext uri="{FF2B5EF4-FFF2-40B4-BE49-F238E27FC236}">
                <a16:creationId xmlns:a16="http://schemas.microsoft.com/office/drawing/2014/main" id="{1D141C81-60DA-449A-B9DD-D6B5B993286C}"/>
              </a:ext>
            </a:extLst>
          </p:cNvPr>
          <p:cNvGrpSpPr/>
          <p:nvPr/>
        </p:nvGrpSpPr>
        <p:grpSpPr>
          <a:xfrm>
            <a:off x="4770820" y="1224280"/>
            <a:ext cx="2650360" cy="5567253"/>
            <a:chOff x="4973077" y="1550506"/>
            <a:chExt cx="2207747" cy="4637516"/>
          </a:xfrm>
        </p:grpSpPr>
        <p:grpSp>
          <p:nvGrpSpPr>
            <p:cNvPr id="141" name="Group 55">
              <a:extLst>
                <a:ext uri="{FF2B5EF4-FFF2-40B4-BE49-F238E27FC236}">
                  <a16:creationId xmlns:a16="http://schemas.microsoft.com/office/drawing/2014/main" id="{4A1F4241-59EB-40E3-AE61-A690C9F0A16E}"/>
                </a:ext>
              </a:extLst>
            </p:cNvPr>
            <p:cNvGrpSpPr/>
            <p:nvPr/>
          </p:nvGrpSpPr>
          <p:grpSpPr>
            <a:xfrm>
              <a:off x="4973077" y="1550506"/>
              <a:ext cx="2001951" cy="2536649"/>
              <a:chOff x="3204849" y="1054371"/>
              <a:chExt cx="2511078" cy="3181758"/>
            </a:xfrm>
            <a:solidFill>
              <a:schemeClr val="accent2"/>
            </a:solidFill>
          </p:grpSpPr>
          <p:grpSp>
            <p:nvGrpSpPr>
              <p:cNvPr id="152" name="Group 33">
                <a:extLst>
                  <a:ext uri="{FF2B5EF4-FFF2-40B4-BE49-F238E27FC236}">
                    <a16:creationId xmlns:a16="http://schemas.microsoft.com/office/drawing/2014/main" id="{7BE99F2A-A987-419D-B692-9D1147614EA5}"/>
                  </a:ext>
                </a:extLst>
              </p:cNvPr>
              <p:cNvGrpSpPr/>
              <p:nvPr/>
            </p:nvGrpSpPr>
            <p:grpSpPr>
              <a:xfrm rot="17100000">
                <a:off x="3204847" y="2532274"/>
                <a:ext cx="1703857" cy="1703854"/>
                <a:chOff x="1626727" y="2060848"/>
                <a:chExt cx="1483889" cy="1483887"/>
              </a:xfrm>
              <a:grpFill/>
            </p:grpSpPr>
            <p:sp>
              <p:nvSpPr>
                <p:cNvPr id="157" name="Block Arc 42">
                  <a:extLst>
                    <a:ext uri="{FF2B5EF4-FFF2-40B4-BE49-F238E27FC236}">
                      <a16:creationId xmlns:a16="http://schemas.microsoft.com/office/drawing/2014/main" id="{4A7BC92E-4AB8-43FE-9FF0-EBB9289FE4F4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4029105"/>
                    <a:gd name="adj2" fmla="val 18057594"/>
                    <a:gd name="adj3" fmla="val 917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8" name="Block Arc 43">
                  <a:extLst>
                    <a:ext uri="{FF2B5EF4-FFF2-40B4-BE49-F238E27FC236}">
                      <a16:creationId xmlns:a16="http://schemas.microsoft.com/office/drawing/2014/main" id="{4B6D5D6E-C798-4E2F-B523-C194F12D26BD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8220756"/>
                    <a:gd name="adj2" fmla="val 7283"/>
                    <a:gd name="adj3" fmla="val 944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9" name="Block Arc 44">
                  <a:extLst>
                    <a:ext uri="{FF2B5EF4-FFF2-40B4-BE49-F238E27FC236}">
                      <a16:creationId xmlns:a16="http://schemas.microsoft.com/office/drawing/2014/main" id="{C019376B-D5C1-4865-90CA-801A3592A2A5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0800000"/>
                    <a:gd name="adj2" fmla="val 13829634"/>
                    <a:gd name="adj3" fmla="val 8561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60" name="Block Arc 45">
                  <a:extLst>
                    <a:ext uri="{FF2B5EF4-FFF2-40B4-BE49-F238E27FC236}">
                      <a16:creationId xmlns:a16="http://schemas.microsoft.com/office/drawing/2014/main" id="{CD846CBA-334A-44A6-8BA1-30690A7B71DB}"/>
                    </a:ext>
                  </a:extLst>
                </p:cNvPr>
                <p:cNvSpPr/>
                <p:nvPr/>
              </p:nvSpPr>
              <p:spPr>
                <a:xfrm flipH="1" flipV="1">
                  <a:off x="1626727" y="2060848"/>
                  <a:ext cx="1483887" cy="1483887"/>
                </a:xfrm>
                <a:prstGeom prst="blockArc">
                  <a:avLst>
                    <a:gd name="adj1" fmla="val 18220756"/>
                    <a:gd name="adj2" fmla="val 21425901"/>
                    <a:gd name="adj3" fmla="val 828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53" name="Group 34">
                <a:extLst>
                  <a:ext uri="{FF2B5EF4-FFF2-40B4-BE49-F238E27FC236}">
                    <a16:creationId xmlns:a16="http://schemas.microsoft.com/office/drawing/2014/main" id="{3F2B4833-1FAA-4CBA-A839-1286D0627D96}"/>
                  </a:ext>
                </a:extLst>
              </p:cNvPr>
              <p:cNvGrpSpPr/>
              <p:nvPr/>
            </p:nvGrpSpPr>
            <p:grpSpPr>
              <a:xfrm>
                <a:off x="3634774" y="1054371"/>
                <a:ext cx="2081153" cy="1703854"/>
                <a:chOff x="3809021" y="802105"/>
                <a:chExt cx="1812481" cy="1483887"/>
              </a:xfrm>
              <a:grpFill/>
            </p:grpSpPr>
            <p:sp>
              <p:nvSpPr>
                <p:cNvPr id="154" name="Block Arc 39">
                  <a:extLst>
                    <a:ext uri="{FF2B5EF4-FFF2-40B4-BE49-F238E27FC236}">
                      <a16:creationId xmlns:a16="http://schemas.microsoft.com/office/drawing/2014/main" id="{277399AE-D648-4B66-AEDB-38388ED85BC3}"/>
                    </a:ext>
                  </a:extLst>
                </p:cNvPr>
                <p:cNvSpPr/>
                <p:nvPr/>
              </p:nvSpPr>
              <p:spPr>
                <a:xfrm rot="6300000">
                  <a:off x="3809021" y="802105"/>
                  <a:ext cx="1483887" cy="1483887"/>
                </a:xfrm>
                <a:prstGeom prst="blockArc">
                  <a:avLst>
                    <a:gd name="adj1" fmla="val 18220756"/>
                    <a:gd name="adj2" fmla="val 1985"/>
                    <a:gd name="adj3" fmla="val 9746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5" name="Rectangle 40">
                  <a:extLst>
                    <a:ext uri="{FF2B5EF4-FFF2-40B4-BE49-F238E27FC236}">
                      <a16:creationId xmlns:a16="http://schemas.microsoft.com/office/drawing/2014/main" id="{03172C73-0FDE-4092-84BA-056F79D847DB}"/>
                    </a:ext>
                  </a:extLst>
                </p:cNvPr>
                <p:cNvSpPr/>
                <p:nvPr/>
              </p:nvSpPr>
              <p:spPr>
                <a:xfrm rot="2937747">
                  <a:off x="5085546" y="1709905"/>
                  <a:ext cx="150312" cy="39052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56" name="Isosceles Triangle 41">
                  <a:extLst>
                    <a:ext uri="{FF2B5EF4-FFF2-40B4-BE49-F238E27FC236}">
                      <a16:creationId xmlns:a16="http://schemas.microsoft.com/office/drawing/2014/main" id="{8D7602D5-CE9B-45A7-A224-0537624F960B}"/>
                    </a:ext>
                  </a:extLst>
                </p:cNvPr>
                <p:cNvSpPr/>
                <p:nvPr/>
              </p:nvSpPr>
              <p:spPr>
                <a:xfrm rot="3000000">
                  <a:off x="5280871" y="1494471"/>
                  <a:ext cx="365863" cy="315398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42" name="Group 56">
              <a:extLst>
                <a:ext uri="{FF2B5EF4-FFF2-40B4-BE49-F238E27FC236}">
                  <a16:creationId xmlns:a16="http://schemas.microsoft.com/office/drawing/2014/main" id="{956258C5-6878-436F-914D-29092636ECC9}"/>
                </a:ext>
              </a:extLst>
            </p:cNvPr>
            <p:cNvGrpSpPr/>
            <p:nvPr/>
          </p:nvGrpSpPr>
          <p:grpSpPr>
            <a:xfrm rot="10800000">
              <a:off x="5178873" y="3651373"/>
              <a:ext cx="2001951" cy="2536649"/>
              <a:chOff x="3204849" y="1054371"/>
              <a:chExt cx="2511078" cy="3181758"/>
            </a:xfrm>
            <a:solidFill>
              <a:schemeClr val="accent1"/>
            </a:solidFill>
          </p:grpSpPr>
          <p:grpSp>
            <p:nvGrpSpPr>
              <p:cNvPr id="143" name="Group 57">
                <a:extLst>
                  <a:ext uri="{FF2B5EF4-FFF2-40B4-BE49-F238E27FC236}">
                    <a16:creationId xmlns:a16="http://schemas.microsoft.com/office/drawing/2014/main" id="{137778C2-6AF5-4316-953C-864C1438C101}"/>
                  </a:ext>
                </a:extLst>
              </p:cNvPr>
              <p:cNvGrpSpPr/>
              <p:nvPr/>
            </p:nvGrpSpPr>
            <p:grpSpPr>
              <a:xfrm rot="17100000">
                <a:off x="3204847" y="2532274"/>
                <a:ext cx="1703857" cy="1703854"/>
                <a:chOff x="1626727" y="2060848"/>
                <a:chExt cx="1483889" cy="1483887"/>
              </a:xfrm>
              <a:grpFill/>
            </p:grpSpPr>
            <p:sp>
              <p:nvSpPr>
                <p:cNvPr id="148" name="Block Arc 62">
                  <a:extLst>
                    <a:ext uri="{FF2B5EF4-FFF2-40B4-BE49-F238E27FC236}">
                      <a16:creationId xmlns:a16="http://schemas.microsoft.com/office/drawing/2014/main" id="{2E77D248-F0B3-49DE-8BB1-4814706F763D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4029105"/>
                    <a:gd name="adj2" fmla="val 18057594"/>
                    <a:gd name="adj3" fmla="val 917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9" name="Block Arc 63">
                  <a:extLst>
                    <a:ext uri="{FF2B5EF4-FFF2-40B4-BE49-F238E27FC236}">
                      <a16:creationId xmlns:a16="http://schemas.microsoft.com/office/drawing/2014/main" id="{A473AABD-C426-494F-ADBA-22CF2245F850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8220756"/>
                    <a:gd name="adj2" fmla="val 7283"/>
                    <a:gd name="adj3" fmla="val 944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0" name="Block Arc 64">
                  <a:extLst>
                    <a:ext uri="{FF2B5EF4-FFF2-40B4-BE49-F238E27FC236}">
                      <a16:creationId xmlns:a16="http://schemas.microsoft.com/office/drawing/2014/main" id="{6D040806-A811-4CCD-B566-DCFE78D01037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0800000"/>
                    <a:gd name="adj2" fmla="val 13829634"/>
                    <a:gd name="adj3" fmla="val 8561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1" name="Block Arc 65">
                  <a:extLst>
                    <a:ext uri="{FF2B5EF4-FFF2-40B4-BE49-F238E27FC236}">
                      <a16:creationId xmlns:a16="http://schemas.microsoft.com/office/drawing/2014/main" id="{13E8AEA0-E05A-48F3-89A8-C59A7537F566}"/>
                    </a:ext>
                  </a:extLst>
                </p:cNvPr>
                <p:cNvSpPr/>
                <p:nvPr/>
              </p:nvSpPr>
              <p:spPr>
                <a:xfrm flipH="1" flipV="1">
                  <a:off x="1626727" y="2060848"/>
                  <a:ext cx="1483887" cy="1483887"/>
                </a:xfrm>
                <a:prstGeom prst="blockArc">
                  <a:avLst>
                    <a:gd name="adj1" fmla="val 18220756"/>
                    <a:gd name="adj2" fmla="val 21425901"/>
                    <a:gd name="adj3" fmla="val 828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44" name="Group 58">
                <a:extLst>
                  <a:ext uri="{FF2B5EF4-FFF2-40B4-BE49-F238E27FC236}">
                    <a16:creationId xmlns:a16="http://schemas.microsoft.com/office/drawing/2014/main" id="{CC707DBA-D041-4EB1-9479-D896DCC7C6C7}"/>
                  </a:ext>
                </a:extLst>
              </p:cNvPr>
              <p:cNvGrpSpPr/>
              <p:nvPr/>
            </p:nvGrpSpPr>
            <p:grpSpPr>
              <a:xfrm>
                <a:off x="3634774" y="1054371"/>
                <a:ext cx="2081153" cy="1703854"/>
                <a:chOff x="3809021" y="802105"/>
                <a:chExt cx="1812481" cy="1483887"/>
              </a:xfrm>
              <a:grpFill/>
            </p:grpSpPr>
            <p:sp>
              <p:nvSpPr>
                <p:cNvPr id="145" name="Block Arc 59">
                  <a:extLst>
                    <a:ext uri="{FF2B5EF4-FFF2-40B4-BE49-F238E27FC236}">
                      <a16:creationId xmlns:a16="http://schemas.microsoft.com/office/drawing/2014/main" id="{EDD295CB-C6D8-493F-A1DF-E5B5309AAF3E}"/>
                    </a:ext>
                  </a:extLst>
                </p:cNvPr>
                <p:cNvSpPr/>
                <p:nvPr/>
              </p:nvSpPr>
              <p:spPr>
                <a:xfrm rot="6300000">
                  <a:off x="3809021" y="802105"/>
                  <a:ext cx="1483887" cy="1483887"/>
                </a:xfrm>
                <a:prstGeom prst="blockArc">
                  <a:avLst>
                    <a:gd name="adj1" fmla="val 18220756"/>
                    <a:gd name="adj2" fmla="val 1985"/>
                    <a:gd name="adj3" fmla="val 9746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6" name="Rectangle 60">
                  <a:extLst>
                    <a:ext uri="{FF2B5EF4-FFF2-40B4-BE49-F238E27FC236}">
                      <a16:creationId xmlns:a16="http://schemas.microsoft.com/office/drawing/2014/main" id="{0CCB5524-7F3D-497A-9850-C277641B5462}"/>
                    </a:ext>
                  </a:extLst>
                </p:cNvPr>
                <p:cNvSpPr/>
                <p:nvPr/>
              </p:nvSpPr>
              <p:spPr>
                <a:xfrm rot="2937747">
                  <a:off x="5085546" y="1709905"/>
                  <a:ext cx="150312" cy="39052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147" name="Isosceles Triangle 61">
                  <a:extLst>
                    <a:ext uri="{FF2B5EF4-FFF2-40B4-BE49-F238E27FC236}">
                      <a16:creationId xmlns:a16="http://schemas.microsoft.com/office/drawing/2014/main" id="{2CD8BCF3-5A18-42AA-A69D-833AFC2C25F2}"/>
                    </a:ext>
                  </a:extLst>
                </p:cNvPr>
                <p:cNvSpPr/>
                <p:nvPr/>
              </p:nvSpPr>
              <p:spPr>
                <a:xfrm rot="3000000">
                  <a:off x="5280871" y="1494471"/>
                  <a:ext cx="365863" cy="315398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</p:grpSp>
      <p:grpSp>
        <p:nvGrpSpPr>
          <p:cNvPr id="161" name="Group 32">
            <a:extLst>
              <a:ext uri="{FF2B5EF4-FFF2-40B4-BE49-F238E27FC236}">
                <a16:creationId xmlns:a16="http://schemas.microsoft.com/office/drawing/2014/main" id="{8D4F3F84-793A-4DB4-9E12-636AEC88394B}"/>
              </a:ext>
            </a:extLst>
          </p:cNvPr>
          <p:cNvGrpSpPr/>
          <p:nvPr/>
        </p:nvGrpSpPr>
        <p:grpSpPr>
          <a:xfrm>
            <a:off x="7723467" y="2990013"/>
            <a:ext cx="3539044" cy="923330"/>
            <a:chOff x="3017859" y="4283314"/>
            <a:chExt cx="1249476" cy="923330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384E0798-7726-4DB5-91B4-943837EE9349}"/>
                </a:ext>
              </a:extLst>
            </p:cNvPr>
            <p:cNvSpPr txBox="1"/>
            <p:nvPr/>
          </p:nvSpPr>
          <p:spPr>
            <a:xfrm>
              <a:off x="3017859" y="4560313"/>
              <a:ext cx="124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EC1B8CE7-68BD-452F-873D-3730AF36ED6A}"/>
                </a:ext>
              </a:extLst>
            </p:cNvPr>
            <p:cNvSpPr txBox="1"/>
            <p:nvPr/>
          </p:nvSpPr>
          <p:spPr>
            <a:xfrm>
              <a:off x="3017859" y="4283314"/>
              <a:ext cx="124947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4" name="Group 37">
            <a:extLst>
              <a:ext uri="{FF2B5EF4-FFF2-40B4-BE49-F238E27FC236}">
                <a16:creationId xmlns:a16="http://schemas.microsoft.com/office/drawing/2014/main" id="{5AF67BDC-27DA-46FA-9286-7011217D7157}"/>
              </a:ext>
            </a:extLst>
          </p:cNvPr>
          <p:cNvGrpSpPr/>
          <p:nvPr/>
        </p:nvGrpSpPr>
        <p:grpSpPr>
          <a:xfrm>
            <a:off x="823865" y="4095985"/>
            <a:ext cx="3574061" cy="923330"/>
            <a:chOff x="3122317" y="4283314"/>
            <a:chExt cx="1145017" cy="923330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8F2E15B8-41B5-4E77-BB6B-6858966DCDFA}"/>
                </a:ext>
              </a:extLst>
            </p:cNvPr>
            <p:cNvSpPr txBox="1"/>
            <p:nvPr/>
          </p:nvSpPr>
          <p:spPr>
            <a:xfrm>
              <a:off x="3122317" y="4560313"/>
              <a:ext cx="11450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D3C401AC-DA7E-4DE2-8522-DAF0BBEAC1AD}"/>
                </a:ext>
              </a:extLst>
            </p:cNvPr>
            <p:cNvSpPr txBox="1"/>
            <p:nvPr/>
          </p:nvSpPr>
          <p:spPr>
            <a:xfrm>
              <a:off x="3122317" y="4283314"/>
              <a:ext cx="11450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7" name="Rectangle 16">
            <a:extLst>
              <a:ext uri="{FF2B5EF4-FFF2-40B4-BE49-F238E27FC236}">
                <a16:creationId xmlns:a16="http://schemas.microsoft.com/office/drawing/2014/main" id="{15C31FBD-52BD-477D-9618-047C51F486D3}"/>
              </a:ext>
            </a:extLst>
          </p:cNvPr>
          <p:cNvSpPr/>
          <p:nvPr/>
        </p:nvSpPr>
        <p:spPr>
          <a:xfrm rot="2700000">
            <a:off x="5405633" y="3140512"/>
            <a:ext cx="338011" cy="60599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8" name="Rectangle 9">
            <a:extLst>
              <a:ext uri="{FF2B5EF4-FFF2-40B4-BE49-F238E27FC236}">
                <a16:creationId xmlns:a16="http://schemas.microsoft.com/office/drawing/2014/main" id="{392C2FF0-ECDC-4BD2-BDF9-58B9580FD8E9}"/>
              </a:ext>
            </a:extLst>
          </p:cNvPr>
          <p:cNvSpPr/>
          <p:nvPr/>
        </p:nvSpPr>
        <p:spPr>
          <a:xfrm>
            <a:off x="6458338" y="4363352"/>
            <a:ext cx="418780" cy="39201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132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2018-04-26T06:37:32Z</dcterms:modified>
</cp:coreProperties>
</file>