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4" name="그룹 143">
            <a:extLst>
              <a:ext uri="{FF2B5EF4-FFF2-40B4-BE49-F238E27FC236}">
                <a16:creationId xmlns:a16="http://schemas.microsoft.com/office/drawing/2014/main" id="{39C5E1BA-B3D9-4B3F-B977-180B980D1755}"/>
              </a:ext>
            </a:extLst>
          </p:cNvPr>
          <p:cNvGrpSpPr/>
          <p:nvPr/>
        </p:nvGrpSpPr>
        <p:grpSpPr>
          <a:xfrm>
            <a:off x="977322" y="2088900"/>
            <a:ext cx="10258382" cy="3787938"/>
            <a:chOff x="977322" y="1968339"/>
            <a:chExt cx="10258382" cy="3787938"/>
          </a:xfrm>
        </p:grpSpPr>
        <p:grpSp>
          <p:nvGrpSpPr>
            <p:cNvPr id="145" name="Group 20">
              <a:extLst>
                <a:ext uri="{FF2B5EF4-FFF2-40B4-BE49-F238E27FC236}">
                  <a16:creationId xmlns:a16="http://schemas.microsoft.com/office/drawing/2014/main" id="{A563C4AE-5500-4709-BE47-215ECD8E22ED}"/>
                </a:ext>
              </a:extLst>
            </p:cNvPr>
            <p:cNvGrpSpPr/>
            <p:nvPr/>
          </p:nvGrpSpPr>
          <p:grpSpPr>
            <a:xfrm>
              <a:off x="977322" y="1968339"/>
              <a:ext cx="5132957" cy="1028614"/>
              <a:chOff x="-546679" y="1968338"/>
              <a:chExt cx="5132957" cy="1028614"/>
            </a:xfrm>
            <a:solidFill>
              <a:schemeClr val="accent1"/>
            </a:solidFill>
          </p:grpSpPr>
          <p:sp>
            <p:nvSpPr>
              <p:cNvPr id="161" name="Block Arc 11">
                <a:extLst>
                  <a:ext uri="{FF2B5EF4-FFF2-40B4-BE49-F238E27FC236}">
                    <a16:creationId xmlns:a16="http://schemas.microsoft.com/office/drawing/2014/main" id="{68DA6A14-7D14-4752-9667-898DD66ADE2F}"/>
                  </a:ext>
                </a:extLst>
              </p:cNvPr>
              <p:cNvSpPr/>
              <p:nvPr/>
            </p:nvSpPr>
            <p:spPr>
              <a:xfrm>
                <a:off x="-546679" y="1968338"/>
                <a:ext cx="1026000" cy="1026000"/>
              </a:xfrm>
              <a:prstGeom prst="blockArc">
                <a:avLst>
                  <a:gd name="adj1" fmla="val 5349198"/>
                  <a:gd name="adj2" fmla="val 16233715"/>
                  <a:gd name="adj3" fmla="val 1021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Rectangle 10">
                <a:extLst>
                  <a:ext uri="{FF2B5EF4-FFF2-40B4-BE49-F238E27FC236}">
                    <a16:creationId xmlns:a16="http://schemas.microsoft.com/office/drawing/2014/main" id="{FD691498-808C-4C21-8640-082E7DBC35A5}"/>
                  </a:ext>
                </a:extLst>
              </p:cNvPr>
              <p:cNvSpPr/>
              <p:nvPr/>
            </p:nvSpPr>
            <p:spPr>
              <a:xfrm>
                <a:off x="-93722" y="1968338"/>
                <a:ext cx="468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3" name="Rectangle 13">
                <a:extLst>
                  <a:ext uri="{FF2B5EF4-FFF2-40B4-BE49-F238E27FC236}">
                    <a16:creationId xmlns:a16="http://schemas.microsoft.com/office/drawing/2014/main" id="{BB8FB419-4C00-4974-980C-8390A6CB7207}"/>
                  </a:ext>
                </a:extLst>
              </p:cNvPr>
              <p:cNvSpPr/>
              <p:nvPr/>
            </p:nvSpPr>
            <p:spPr>
              <a:xfrm>
                <a:off x="-36573" y="2888952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46" name="Group 12">
              <a:extLst>
                <a:ext uri="{FF2B5EF4-FFF2-40B4-BE49-F238E27FC236}">
                  <a16:creationId xmlns:a16="http://schemas.microsoft.com/office/drawing/2014/main" id="{2F4A7146-A8B0-4D3B-AA68-3DBC459F3639}"/>
                </a:ext>
              </a:extLst>
            </p:cNvPr>
            <p:cNvGrpSpPr/>
            <p:nvPr/>
          </p:nvGrpSpPr>
          <p:grpSpPr>
            <a:xfrm>
              <a:off x="977322" y="3801539"/>
              <a:ext cx="4110106" cy="1028614"/>
              <a:chOff x="-546678" y="3785456"/>
              <a:chExt cx="4110106" cy="1028614"/>
            </a:xfrm>
            <a:solidFill>
              <a:schemeClr val="accent3"/>
            </a:solidFill>
          </p:grpSpPr>
          <p:sp>
            <p:nvSpPr>
              <p:cNvPr id="158" name="Block Arc 17">
                <a:extLst>
                  <a:ext uri="{FF2B5EF4-FFF2-40B4-BE49-F238E27FC236}">
                    <a16:creationId xmlns:a16="http://schemas.microsoft.com/office/drawing/2014/main" id="{53577F9A-CE94-48E9-9A16-3DFA799CC3D2}"/>
                  </a:ext>
                </a:extLst>
              </p:cNvPr>
              <p:cNvSpPr/>
              <p:nvPr/>
            </p:nvSpPr>
            <p:spPr>
              <a:xfrm>
                <a:off x="-546678" y="3785456"/>
                <a:ext cx="1026000" cy="1026000"/>
              </a:xfrm>
              <a:prstGeom prst="blockArc">
                <a:avLst>
                  <a:gd name="adj1" fmla="val 5349198"/>
                  <a:gd name="adj2" fmla="val 16233715"/>
                  <a:gd name="adj3" fmla="val 1021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Rectangle 18">
                <a:extLst>
                  <a:ext uri="{FF2B5EF4-FFF2-40B4-BE49-F238E27FC236}">
                    <a16:creationId xmlns:a16="http://schemas.microsoft.com/office/drawing/2014/main" id="{8B2A75C9-458F-4EEE-B9DF-96281419F52D}"/>
                  </a:ext>
                </a:extLst>
              </p:cNvPr>
              <p:cNvSpPr/>
              <p:nvPr/>
            </p:nvSpPr>
            <p:spPr>
              <a:xfrm>
                <a:off x="-36572" y="3785456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0" name="Rectangle 19">
                <a:extLst>
                  <a:ext uri="{FF2B5EF4-FFF2-40B4-BE49-F238E27FC236}">
                    <a16:creationId xmlns:a16="http://schemas.microsoft.com/office/drawing/2014/main" id="{6B519149-88D0-43E1-8DBC-8AF768B157A3}"/>
                  </a:ext>
                </a:extLst>
              </p:cNvPr>
              <p:cNvSpPr/>
              <p:nvPr/>
            </p:nvSpPr>
            <p:spPr>
              <a:xfrm>
                <a:off x="-36572" y="4706070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grpSp>
          <p:nvGrpSpPr>
            <p:cNvPr id="147" name="Group 21">
              <a:extLst>
                <a:ext uri="{FF2B5EF4-FFF2-40B4-BE49-F238E27FC236}">
                  <a16:creationId xmlns:a16="http://schemas.microsoft.com/office/drawing/2014/main" id="{77528DBE-A36E-4A45-870A-E0EF185C167D}"/>
                </a:ext>
              </a:extLst>
            </p:cNvPr>
            <p:cNvGrpSpPr/>
            <p:nvPr/>
          </p:nvGrpSpPr>
          <p:grpSpPr>
            <a:xfrm flipH="1">
              <a:off x="7131448" y="2884650"/>
              <a:ext cx="4104256" cy="1028903"/>
              <a:chOff x="-567704" y="3794692"/>
              <a:chExt cx="4104256" cy="1028903"/>
            </a:xfrm>
            <a:solidFill>
              <a:schemeClr val="accent2"/>
            </a:solidFill>
          </p:grpSpPr>
          <p:sp>
            <p:nvSpPr>
              <p:cNvPr id="155" name="Block Arc 22">
                <a:extLst>
                  <a:ext uri="{FF2B5EF4-FFF2-40B4-BE49-F238E27FC236}">
                    <a16:creationId xmlns:a16="http://schemas.microsoft.com/office/drawing/2014/main" id="{C2046B50-5F7F-4206-B91B-B252A9CE4D63}"/>
                  </a:ext>
                </a:extLst>
              </p:cNvPr>
              <p:cNvSpPr/>
              <p:nvPr/>
            </p:nvSpPr>
            <p:spPr>
              <a:xfrm>
                <a:off x="-567704" y="3794692"/>
                <a:ext cx="1026000" cy="1026000"/>
              </a:xfrm>
              <a:prstGeom prst="blockArc">
                <a:avLst>
                  <a:gd name="adj1" fmla="val 5349198"/>
                  <a:gd name="adj2" fmla="val 16233715"/>
                  <a:gd name="adj3" fmla="val 1021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Rectangle 23">
                <a:extLst>
                  <a:ext uri="{FF2B5EF4-FFF2-40B4-BE49-F238E27FC236}">
                    <a16:creationId xmlns:a16="http://schemas.microsoft.com/office/drawing/2014/main" id="{2ED23CD2-4A03-46EB-9956-F3A7E2D0A880}"/>
                  </a:ext>
                </a:extLst>
              </p:cNvPr>
              <p:cNvSpPr/>
              <p:nvPr/>
            </p:nvSpPr>
            <p:spPr>
              <a:xfrm>
                <a:off x="-76247" y="3794981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7" name="Rectangle 24">
                <a:extLst>
                  <a:ext uri="{FF2B5EF4-FFF2-40B4-BE49-F238E27FC236}">
                    <a16:creationId xmlns:a16="http://schemas.microsoft.com/office/drawing/2014/main" id="{D03EADCF-4A94-4BA4-8F09-BCCC4EA2A609}"/>
                  </a:ext>
                </a:extLst>
              </p:cNvPr>
              <p:cNvSpPr/>
              <p:nvPr/>
            </p:nvSpPr>
            <p:spPr>
              <a:xfrm>
                <a:off x="-63448" y="4715595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48" name="Group 30">
              <a:extLst>
                <a:ext uri="{FF2B5EF4-FFF2-40B4-BE49-F238E27FC236}">
                  <a16:creationId xmlns:a16="http://schemas.microsoft.com/office/drawing/2014/main" id="{6367502A-CCD8-4156-8495-4D572699E8AD}"/>
                </a:ext>
              </a:extLst>
            </p:cNvPr>
            <p:cNvGrpSpPr/>
            <p:nvPr/>
          </p:nvGrpSpPr>
          <p:grpSpPr>
            <a:xfrm flipH="1">
              <a:off x="6076128" y="4727663"/>
              <a:ext cx="5159576" cy="1028614"/>
              <a:chOff x="-555823" y="3785456"/>
              <a:chExt cx="5159576" cy="1028614"/>
            </a:xfrm>
            <a:solidFill>
              <a:schemeClr val="accent4"/>
            </a:solidFill>
          </p:grpSpPr>
          <p:sp>
            <p:nvSpPr>
              <p:cNvPr id="152" name="Block Arc 31">
                <a:extLst>
                  <a:ext uri="{FF2B5EF4-FFF2-40B4-BE49-F238E27FC236}">
                    <a16:creationId xmlns:a16="http://schemas.microsoft.com/office/drawing/2014/main" id="{59601AA7-2E6A-4E5B-BAFC-5726478226D5}"/>
                  </a:ext>
                </a:extLst>
              </p:cNvPr>
              <p:cNvSpPr/>
              <p:nvPr/>
            </p:nvSpPr>
            <p:spPr>
              <a:xfrm>
                <a:off x="-555823" y="3785456"/>
                <a:ext cx="1026000" cy="1026000"/>
              </a:xfrm>
              <a:prstGeom prst="blockArc">
                <a:avLst>
                  <a:gd name="adj1" fmla="val 5349198"/>
                  <a:gd name="adj2" fmla="val 16233715"/>
                  <a:gd name="adj3" fmla="val 10217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Rectangle 32">
                <a:extLst>
                  <a:ext uri="{FF2B5EF4-FFF2-40B4-BE49-F238E27FC236}">
                    <a16:creationId xmlns:a16="http://schemas.microsoft.com/office/drawing/2014/main" id="{3ECF10AC-9088-42E8-A4D4-332B2E8DA08C}"/>
                  </a:ext>
                </a:extLst>
              </p:cNvPr>
              <p:cNvSpPr/>
              <p:nvPr/>
            </p:nvSpPr>
            <p:spPr>
              <a:xfrm>
                <a:off x="-76247" y="3785456"/>
                <a:ext cx="3600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4" name="Rectangle 33">
                <a:extLst>
                  <a:ext uri="{FF2B5EF4-FFF2-40B4-BE49-F238E27FC236}">
                    <a16:creationId xmlns:a16="http://schemas.microsoft.com/office/drawing/2014/main" id="{89E1EAF9-C6B1-4FAB-BE19-FF9E3062B249}"/>
                  </a:ext>
                </a:extLst>
              </p:cNvPr>
              <p:cNvSpPr/>
              <p:nvPr/>
            </p:nvSpPr>
            <p:spPr>
              <a:xfrm>
                <a:off x="-112247" y="4706070"/>
                <a:ext cx="4716000" cy="10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49" name="Rectangle 6">
              <a:extLst>
                <a:ext uri="{FF2B5EF4-FFF2-40B4-BE49-F238E27FC236}">
                  <a16:creationId xmlns:a16="http://schemas.microsoft.com/office/drawing/2014/main" id="{A2432EBF-975D-4A53-9F7A-7E433A62221A}"/>
                </a:ext>
              </a:extLst>
            </p:cNvPr>
            <p:cNvSpPr/>
            <p:nvPr/>
          </p:nvSpPr>
          <p:spPr>
            <a:xfrm>
              <a:off x="5001022" y="2672976"/>
              <a:ext cx="2160240" cy="54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" name="Rectangle 8">
              <a:extLst>
                <a:ext uri="{FF2B5EF4-FFF2-40B4-BE49-F238E27FC236}">
                  <a16:creationId xmlns:a16="http://schemas.microsoft.com/office/drawing/2014/main" id="{B8927901-F7F8-457C-B8BA-52893B7CD22A}"/>
                </a:ext>
              </a:extLst>
            </p:cNvPr>
            <p:cNvSpPr/>
            <p:nvPr/>
          </p:nvSpPr>
          <p:spPr>
            <a:xfrm>
              <a:off x="5001022" y="3591048"/>
              <a:ext cx="2160240" cy="54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" name="Rectangle 9">
              <a:extLst>
                <a:ext uri="{FF2B5EF4-FFF2-40B4-BE49-F238E27FC236}">
                  <a16:creationId xmlns:a16="http://schemas.microsoft.com/office/drawing/2014/main" id="{C4BF32FD-DF57-46AC-A513-02C7CC711785}"/>
                </a:ext>
              </a:extLst>
            </p:cNvPr>
            <p:cNvSpPr/>
            <p:nvPr/>
          </p:nvSpPr>
          <p:spPr>
            <a:xfrm>
              <a:off x="5001022" y="4509120"/>
              <a:ext cx="2160240" cy="54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4" name="Oval 36">
            <a:extLst>
              <a:ext uri="{FF2B5EF4-FFF2-40B4-BE49-F238E27FC236}">
                <a16:creationId xmlns:a16="http://schemas.microsoft.com/office/drawing/2014/main" id="{5DB69465-5648-42D2-9FB7-6DAB3504CB64}"/>
              </a:ext>
            </a:extLst>
          </p:cNvPr>
          <p:cNvSpPr/>
          <p:nvPr/>
        </p:nvSpPr>
        <p:spPr>
          <a:xfrm>
            <a:off x="6133850" y="1870821"/>
            <a:ext cx="532746" cy="532746"/>
          </a:xfrm>
          <a:prstGeom prst="ellipse">
            <a:avLst/>
          </a:prstGeom>
          <a:noFill/>
          <a:ln w="889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5" name="Oval 39">
            <a:extLst>
              <a:ext uri="{FF2B5EF4-FFF2-40B4-BE49-F238E27FC236}">
                <a16:creationId xmlns:a16="http://schemas.microsoft.com/office/drawing/2014/main" id="{E63714C4-F19E-4054-9B5C-D4F17CFB17E5}"/>
              </a:ext>
            </a:extLst>
          </p:cNvPr>
          <p:cNvSpPr/>
          <p:nvPr/>
        </p:nvSpPr>
        <p:spPr>
          <a:xfrm>
            <a:off x="5557158" y="5546939"/>
            <a:ext cx="532746" cy="532746"/>
          </a:xfrm>
          <a:prstGeom prst="ellipse">
            <a:avLst/>
          </a:prstGeom>
          <a:noFill/>
          <a:ln w="889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Left Arrow 9215">
            <a:extLst>
              <a:ext uri="{FF2B5EF4-FFF2-40B4-BE49-F238E27FC236}">
                <a16:creationId xmlns:a16="http://schemas.microsoft.com/office/drawing/2014/main" id="{290F8E0D-2FA7-422A-9ADE-E9933D112978}"/>
              </a:ext>
            </a:extLst>
          </p:cNvPr>
          <p:cNvSpPr/>
          <p:nvPr/>
        </p:nvSpPr>
        <p:spPr>
          <a:xfrm>
            <a:off x="6292211" y="2016036"/>
            <a:ext cx="216024" cy="242316"/>
          </a:xfrm>
          <a:prstGeom prst="leftArrow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Left Arrow 43">
            <a:extLst>
              <a:ext uri="{FF2B5EF4-FFF2-40B4-BE49-F238E27FC236}">
                <a16:creationId xmlns:a16="http://schemas.microsoft.com/office/drawing/2014/main" id="{75428F0D-19BB-4ADD-A85B-211509BDF912}"/>
              </a:ext>
            </a:extLst>
          </p:cNvPr>
          <p:cNvSpPr/>
          <p:nvPr/>
        </p:nvSpPr>
        <p:spPr>
          <a:xfrm>
            <a:off x="5715519" y="5692154"/>
            <a:ext cx="216024" cy="242316"/>
          </a:xfrm>
          <a:prstGeom prst="leftArrow">
            <a:avLst/>
          </a:prstGeom>
          <a:solidFill>
            <a:srgbClr val="FBA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C1830C36-1F70-4FDD-89B2-574773175047}"/>
              </a:ext>
            </a:extLst>
          </p:cNvPr>
          <p:cNvSpPr txBox="1"/>
          <p:nvPr/>
        </p:nvSpPr>
        <p:spPr>
          <a:xfrm>
            <a:off x="5225808" y="2899649"/>
            <a:ext cx="172819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966D120A-DD18-491A-83F8-23AB30AA6C39}"/>
              </a:ext>
            </a:extLst>
          </p:cNvPr>
          <p:cNvSpPr txBox="1"/>
          <p:nvPr/>
        </p:nvSpPr>
        <p:spPr>
          <a:xfrm>
            <a:off x="5225808" y="3835750"/>
            <a:ext cx="172819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938696B1-873A-45D4-829B-5B1B7B41D24B}"/>
              </a:ext>
            </a:extLst>
          </p:cNvPr>
          <p:cNvSpPr txBox="1"/>
          <p:nvPr/>
        </p:nvSpPr>
        <p:spPr>
          <a:xfrm>
            <a:off x="5225808" y="4771851"/>
            <a:ext cx="172819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71" name="Group 48">
            <a:extLst>
              <a:ext uri="{FF2B5EF4-FFF2-40B4-BE49-F238E27FC236}">
                <a16:creationId xmlns:a16="http://schemas.microsoft.com/office/drawing/2014/main" id="{4DE37191-7FB9-4A70-961A-12183A87EE82}"/>
              </a:ext>
            </a:extLst>
          </p:cNvPr>
          <p:cNvGrpSpPr/>
          <p:nvPr/>
        </p:nvGrpSpPr>
        <p:grpSpPr>
          <a:xfrm>
            <a:off x="1596057" y="2206040"/>
            <a:ext cx="3246603" cy="738664"/>
            <a:chOff x="2551705" y="4283314"/>
            <a:chExt cx="2357003" cy="738664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902E040-40B4-4FDF-B804-C827264D639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300EC204-BE4E-4F0D-B522-CF2DD00DDF2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74" name="Group 51">
            <a:extLst>
              <a:ext uri="{FF2B5EF4-FFF2-40B4-BE49-F238E27FC236}">
                <a16:creationId xmlns:a16="http://schemas.microsoft.com/office/drawing/2014/main" id="{7DEDDF33-BDEB-4DE0-A93D-2184AB582CED}"/>
              </a:ext>
            </a:extLst>
          </p:cNvPr>
          <p:cNvGrpSpPr/>
          <p:nvPr/>
        </p:nvGrpSpPr>
        <p:grpSpPr>
          <a:xfrm>
            <a:off x="1596057" y="4096229"/>
            <a:ext cx="3284831" cy="738664"/>
            <a:chOff x="2551705" y="4283314"/>
            <a:chExt cx="2357003" cy="738664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529C4663-A75F-48C8-A9B8-30602BE6DCF2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099855E3-FB35-4AC3-8F07-C99854B8363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77" name="Group 54">
            <a:extLst>
              <a:ext uri="{FF2B5EF4-FFF2-40B4-BE49-F238E27FC236}">
                <a16:creationId xmlns:a16="http://schemas.microsoft.com/office/drawing/2014/main" id="{1F65D207-387F-4DB2-BEC7-751BFCEE2D9B}"/>
              </a:ext>
            </a:extLst>
          </p:cNvPr>
          <p:cNvGrpSpPr/>
          <p:nvPr/>
        </p:nvGrpSpPr>
        <p:grpSpPr>
          <a:xfrm>
            <a:off x="7372497" y="3172899"/>
            <a:ext cx="3279283" cy="738664"/>
            <a:chOff x="2551705" y="4283314"/>
            <a:chExt cx="2357003" cy="738664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66289850-FC22-48AB-9EBA-C8FFFE490D75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27B76ABF-164E-4AA4-8F07-9E4C1C4284E0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57">
            <a:extLst>
              <a:ext uri="{FF2B5EF4-FFF2-40B4-BE49-F238E27FC236}">
                <a16:creationId xmlns:a16="http://schemas.microsoft.com/office/drawing/2014/main" id="{57332D63-F678-4DDD-B9C6-30A2746A6B52}"/>
              </a:ext>
            </a:extLst>
          </p:cNvPr>
          <p:cNvGrpSpPr/>
          <p:nvPr/>
        </p:nvGrpSpPr>
        <p:grpSpPr>
          <a:xfrm>
            <a:off x="7334826" y="5012975"/>
            <a:ext cx="3316954" cy="738664"/>
            <a:chOff x="2551705" y="4283314"/>
            <a:chExt cx="2357003" cy="738664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D0BF7160-4CAC-4FBE-9C4C-6329B7F5575C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C4E21F76-1A67-4EF8-9CFD-3EAB2D14535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83" name="Group 41">
            <a:extLst>
              <a:ext uri="{FF2B5EF4-FFF2-40B4-BE49-F238E27FC236}">
                <a16:creationId xmlns:a16="http://schemas.microsoft.com/office/drawing/2014/main" id="{298CA8AB-176B-4B1E-AB77-714EBFF9BFA7}"/>
              </a:ext>
            </a:extLst>
          </p:cNvPr>
          <p:cNvGrpSpPr/>
          <p:nvPr/>
        </p:nvGrpSpPr>
        <p:grpSpPr>
          <a:xfrm>
            <a:off x="2449012" y="5453587"/>
            <a:ext cx="2945195" cy="719450"/>
            <a:chOff x="395534" y="3737445"/>
            <a:chExt cx="3972999" cy="719450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D205C856-79E7-4007-AFAF-22E68E094DB3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BD98675E-10F5-4C44-A3A0-93CAAC85112E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86" name="Group 60">
            <a:extLst>
              <a:ext uri="{FF2B5EF4-FFF2-40B4-BE49-F238E27FC236}">
                <a16:creationId xmlns:a16="http://schemas.microsoft.com/office/drawing/2014/main" id="{0B05E717-FC44-4BD0-8113-1E011D1047D0}"/>
              </a:ext>
            </a:extLst>
          </p:cNvPr>
          <p:cNvGrpSpPr/>
          <p:nvPr/>
        </p:nvGrpSpPr>
        <p:grpSpPr>
          <a:xfrm>
            <a:off x="6958128" y="1771693"/>
            <a:ext cx="2952000" cy="719450"/>
            <a:chOff x="395534" y="3737445"/>
            <a:chExt cx="3972999" cy="719450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CCD1929B-BC76-442A-B82B-A030B47CAB9A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0D214DFC-C754-49AD-8BC9-B9EA58BE9CDE}"/>
                </a:ext>
              </a:extLst>
            </p:cNvPr>
            <p:cNvSpPr txBox="1"/>
            <p:nvPr/>
          </p:nvSpPr>
          <p:spPr>
            <a:xfrm>
              <a:off x="395537" y="3995230"/>
              <a:ext cx="3972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102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2018-04-02T02:41:04Z</dcterms:modified>
</cp:coreProperties>
</file>