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자유형: 도형 204">
            <a:extLst>
              <a:ext uri="{FF2B5EF4-FFF2-40B4-BE49-F238E27FC236}">
                <a16:creationId xmlns:a16="http://schemas.microsoft.com/office/drawing/2014/main" id="{E9A9F47B-057D-4E89-AD34-93772C44A8A1}"/>
              </a:ext>
            </a:extLst>
          </p:cNvPr>
          <p:cNvSpPr/>
          <p:nvPr/>
        </p:nvSpPr>
        <p:spPr>
          <a:xfrm rot="17698001">
            <a:off x="2696168" y="3239201"/>
            <a:ext cx="847466" cy="1553430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6" name="자유형: 도형 205">
            <a:extLst>
              <a:ext uri="{FF2B5EF4-FFF2-40B4-BE49-F238E27FC236}">
                <a16:creationId xmlns:a16="http://schemas.microsoft.com/office/drawing/2014/main" id="{2C8DCB33-7DBC-4E89-BC27-D0527E45C49D}"/>
              </a:ext>
            </a:extLst>
          </p:cNvPr>
          <p:cNvSpPr/>
          <p:nvPr/>
        </p:nvSpPr>
        <p:spPr>
          <a:xfrm rot="17698001">
            <a:off x="6678632" y="3225550"/>
            <a:ext cx="847466" cy="1580732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7" name="자유형: 도형 206">
            <a:extLst>
              <a:ext uri="{FF2B5EF4-FFF2-40B4-BE49-F238E27FC236}">
                <a16:creationId xmlns:a16="http://schemas.microsoft.com/office/drawing/2014/main" id="{27DBA364-7FAE-4E48-B886-8E485A305EC2}"/>
              </a:ext>
            </a:extLst>
          </p:cNvPr>
          <p:cNvSpPr/>
          <p:nvPr/>
        </p:nvSpPr>
        <p:spPr>
          <a:xfrm rot="3909682">
            <a:off x="4668488" y="3157669"/>
            <a:ext cx="847466" cy="1714302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8" name="자유형: 도형 207">
            <a:extLst>
              <a:ext uri="{FF2B5EF4-FFF2-40B4-BE49-F238E27FC236}">
                <a16:creationId xmlns:a16="http://schemas.microsoft.com/office/drawing/2014/main" id="{2D9CC79D-B024-4F6B-9775-7D93D5B51A63}"/>
              </a:ext>
            </a:extLst>
          </p:cNvPr>
          <p:cNvSpPr/>
          <p:nvPr/>
        </p:nvSpPr>
        <p:spPr>
          <a:xfrm rot="3909682">
            <a:off x="8643943" y="3200550"/>
            <a:ext cx="847466" cy="1628540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0" name="Oval 3">
            <a:extLst>
              <a:ext uri="{FF2B5EF4-FFF2-40B4-BE49-F238E27FC236}">
                <a16:creationId xmlns:a16="http://schemas.microsoft.com/office/drawing/2014/main" id="{62B770DF-124A-4F11-84CD-47A54D97B794}"/>
              </a:ext>
            </a:extLst>
          </p:cNvPr>
          <p:cNvSpPr/>
          <p:nvPr/>
        </p:nvSpPr>
        <p:spPr>
          <a:xfrm>
            <a:off x="1599168" y="3033032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1" name="Oval 4">
            <a:extLst>
              <a:ext uri="{FF2B5EF4-FFF2-40B4-BE49-F238E27FC236}">
                <a16:creationId xmlns:a16="http://schemas.microsoft.com/office/drawing/2014/main" id="{67E4E8A2-F170-4676-8EBA-0A2F37AD3861}"/>
              </a:ext>
            </a:extLst>
          </p:cNvPr>
          <p:cNvSpPr/>
          <p:nvPr/>
        </p:nvSpPr>
        <p:spPr>
          <a:xfrm>
            <a:off x="3593515" y="3947912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2" name="Oval 5">
            <a:extLst>
              <a:ext uri="{FF2B5EF4-FFF2-40B4-BE49-F238E27FC236}">
                <a16:creationId xmlns:a16="http://schemas.microsoft.com/office/drawing/2014/main" id="{2DB1E871-C280-4FDA-B86A-53FE27C40DC8}"/>
              </a:ext>
            </a:extLst>
          </p:cNvPr>
          <p:cNvSpPr/>
          <p:nvPr/>
        </p:nvSpPr>
        <p:spPr>
          <a:xfrm>
            <a:off x="5581471" y="3033032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3" name="Oval 6">
            <a:extLst>
              <a:ext uri="{FF2B5EF4-FFF2-40B4-BE49-F238E27FC236}">
                <a16:creationId xmlns:a16="http://schemas.microsoft.com/office/drawing/2014/main" id="{CF95AB30-0D6A-432B-97A1-B7E94F5CBC3A}"/>
              </a:ext>
            </a:extLst>
          </p:cNvPr>
          <p:cNvSpPr/>
          <p:nvPr/>
        </p:nvSpPr>
        <p:spPr>
          <a:xfrm>
            <a:off x="7572623" y="3947912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4" name="Oval 7">
            <a:extLst>
              <a:ext uri="{FF2B5EF4-FFF2-40B4-BE49-F238E27FC236}">
                <a16:creationId xmlns:a16="http://schemas.microsoft.com/office/drawing/2014/main" id="{F1C56619-1D48-4CC5-83A5-D8E0BBF1F74F}"/>
              </a:ext>
            </a:extLst>
          </p:cNvPr>
          <p:cNvSpPr/>
          <p:nvPr/>
        </p:nvSpPr>
        <p:spPr>
          <a:xfrm>
            <a:off x="9554046" y="3033032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85" name="Group 17">
            <a:extLst>
              <a:ext uri="{FF2B5EF4-FFF2-40B4-BE49-F238E27FC236}">
                <a16:creationId xmlns:a16="http://schemas.microsoft.com/office/drawing/2014/main" id="{0206A086-7A7C-49D5-B1AA-4917480560A6}"/>
              </a:ext>
            </a:extLst>
          </p:cNvPr>
          <p:cNvGrpSpPr/>
          <p:nvPr/>
        </p:nvGrpSpPr>
        <p:grpSpPr>
          <a:xfrm>
            <a:off x="733433" y="1961862"/>
            <a:ext cx="2717424" cy="923330"/>
            <a:chOff x="3017859" y="4283314"/>
            <a:chExt cx="1890849" cy="923330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064C23E2-F1D4-4434-AB71-90CE2EF4E90B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461D5679-122E-4802-80B4-006629ADC87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8" name="Group 20">
            <a:extLst>
              <a:ext uri="{FF2B5EF4-FFF2-40B4-BE49-F238E27FC236}">
                <a16:creationId xmlns:a16="http://schemas.microsoft.com/office/drawing/2014/main" id="{01CBAE59-3818-4760-BFD4-81DF07A6CBC4}"/>
              </a:ext>
            </a:extLst>
          </p:cNvPr>
          <p:cNvGrpSpPr/>
          <p:nvPr/>
        </p:nvGrpSpPr>
        <p:grpSpPr>
          <a:xfrm>
            <a:off x="8736951" y="1961862"/>
            <a:ext cx="2717424" cy="923330"/>
            <a:chOff x="3017859" y="4283314"/>
            <a:chExt cx="1890849" cy="923330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828C6E1B-CD26-4C4C-AEDA-0E4754B45A9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FBA45E91-2BF6-4295-82E2-E213F98FABE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1" name="Group 23">
            <a:extLst>
              <a:ext uri="{FF2B5EF4-FFF2-40B4-BE49-F238E27FC236}">
                <a16:creationId xmlns:a16="http://schemas.microsoft.com/office/drawing/2014/main" id="{7A370A97-3C1D-4323-812D-2A0DB754BBE3}"/>
              </a:ext>
            </a:extLst>
          </p:cNvPr>
          <p:cNvGrpSpPr/>
          <p:nvPr/>
        </p:nvGrpSpPr>
        <p:grpSpPr>
          <a:xfrm>
            <a:off x="4735192" y="1961862"/>
            <a:ext cx="2717424" cy="923330"/>
            <a:chOff x="3017859" y="4283314"/>
            <a:chExt cx="1890849" cy="923330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B2B8FD70-5268-451C-8529-E663D00B39EB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94F57F1A-8940-4A7E-B791-BAC3F886EA0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26">
            <a:extLst>
              <a:ext uri="{FF2B5EF4-FFF2-40B4-BE49-F238E27FC236}">
                <a16:creationId xmlns:a16="http://schemas.microsoft.com/office/drawing/2014/main" id="{6BF47730-2693-42BF-A181-98D9ECE73E1B}"/>
              </a:ext>
            </a:extLst>
          </p:cNvPr>
          <p:cNvGrpSpPr/>
          <p:nvPr/>
        </p:nvGrpSpPr>
        <p:grpSpPr>
          <a:xfrm>
            <a:off x="2734312" y="5109016"/>
            <a:ext cx="2717424" cy="923330"/>
            <a:chOff x="3017859" y="4283314"/>
            <a:chExt cx="1890849" cy="923330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03BA3DC5-9EA3-4DBC-BF83-8C48049CD03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654F1544-6C90-4A4C-A0B4-A79B601636C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29">
            <a:extLst>
              <a:ext uri="{FF2B5EF4-FFF2-40B4-BE49-F238E27FC236}">
                <a16:creationId xmlns:a16="http://schemas.microsoft.com/office/drawing/2014/main" id="{C9E799EB-E850-4FF7-97EF-A30D04C16384}"/>
              </a:ext>
            </a:extLst>
          </p:cNvPr>
          <p:cNvGrpSpPr/>
          <p:nvPr/>
        </p:nvGrpSpPr>
        <p:grpSpPr>
          <a:xfrm>
            <a:off x="6736072" y="5109016"/>
            <a:ext cx="2717424" cy="923330"/>
            <a:chOff x="3017859" y="4283314"/>
            <a:chExt cx="1890849" cy="923330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C48DACBD-95B9-452C-BFE6-DF0AF2AB5BB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5C7999D8-799C-4D7A-A55C-B7247AB66F7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0" name="직사각형 113">
            <a:extLst>
              <a:ext uri="{FF2B5EF4-FFF2-40B4-BE49-F238E27FC236}">
                <a16:creationId xmlns:a16="http://schemas.microsoft.com/office/drawing/2014/main" id="{946BADDD-CDF2-4245-999B-AE90EFFFC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913" y="4338497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6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B0AB9AFE-D40D-4DED-83EB-23C03F964F38}"/>
              </a:ext>
            </a:extLst>
          </p:cNvPr>
          <p:cNvSpPr txBox="1"/>
          <p:nvPr/>
        </p:nvSpPr>
        <p:spPr>
          <a:xfrm>
            <a:off x="3661788" y="3298234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7D3C2A9A-C455-455D-A0EF-800BD5302DFE}"/>
              </a:ext>
            </a:extLst>
          </p:cNvPr>
          <p:cNvSpPr txBox="1"/>
          <p:nvPr/>
        </p:nvSpPr>
        <p:spPr>
          <a:xfrm>
            <a:off x="5664239" y="43384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4A0AF048-6D96-4860-8737-945331E915B1}"/>
              </a:ext>
            </a:extLst>
          </p:cNvPr>
          <p:cNvSpPr txBox="1"/>
          <p:nvPr/>
        </p:nvSpPr>
        <p:spPr>
          <a:xfrm>
            <a:off x="7666691" y="3298234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55E8000-EDFA-40EE-96F3-6578B90DF9AC}"/>
              </a:ext>
            </a:extLst>
          </p:cNvPr>
          <p:cNvSpPr txBox="1"/>
          <p:nvPr/>
        </p:nvSpPr>
        <p:spPr>
          <a:xfrm>
            <a:off x="9669143" y="43384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09" name="Round Same Side Corner Rectangle 11">
            <a:extLst>
              <a:ext uri="{FF2B5EF4-FFF2-40B4-BE49-F238E27FC236}">
                <a16:creationId xmlns:a16="http://schemas.microsoft.com/office/drawing/2014/main" id="{823045C2-EB49-48F4-A68F-7D366B5AF944}"/>
              </a:ext>
            </a:extLst>
          </p:cNvPr>
          <p:cNvSpPr>
            <a:spLocks noChangeAspect="1"/>
          </p:cNvSpPr>
          <p:nvPr/>
        </p:nvSpPr>
        <p:spPr>
          <a:xfrm rot="9900000">
            <a:off x="5913065" y="3370973"/>
            <a:ext cx="438895" cy="37275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0" name="Rounded Rectangle 7">
            <a:extLst>
              <a:ext uri="{FF2B5EF4-FFF2-40B4-BE49-F238E27FC236}">
                <a16:creationId xmlns:a16="http://schemas.microsoft.com/office/drawing/2014/main" id="{D4D84BDB-80AE-4665-BD49-2CBF0CDFF875}"/>
              </a:ext>
            </a:extLst>
          </p:cNvPr>
          <p:cNvSpPr/>
          <p:nvPr/>
        </p:nvSpPr>
        <p:spPr>
          <a:xfrm>
            <a:off x="3915374" y="4299724"/>
            <a:ext cx="390324" cy="33684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1" name="Block Arc 25">
            <a:extLst>
              <a:ext uri="{FF2B5EF4-FFF2-40B4-BE49-F238E27FC236}">
                <a16:creationId xmlns:a16="http://schemas.microsoft.com/office/drawing/2014/main" id="{E7B19EF3-DC51-4F80-9930-FB1A31E554C1}"/>
              </a:ext>
            </a:extLst>
          </p:cNvPr>
          <p:cNvSpPr>
            <a:spLocks noChangeAspect="1"/>
          </p:cNvSpPr>
          <p:nvPr/>
        </p:nvSpPr>
        <p:spPr>
          <a:xfrm>
            <a:off x="1950347" y="3298234"/>
            <a:ext cx="314518" cy="454385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Oval 21">
            <a:extLst>
              <a:ext uri="{FF2B5EF4-FFF2-40B4-BE49-F238E27FC236}">
                <a16:creationId xmlns:a16="http://schemas.microsoft.com/office/drawing/2014/main" id="{AC8EC30F-4684-4E03-A148-A6E183D9F8A2}"/>
              </a:ext>
            </a:extLst>
          </p:cNvPr>
          <p:cNvSpPr>
            <a:spLocks noChangeAspect="1"/>
          </p:cNvSpPr>
          <p:nvPr/>
        </p:nvSpPr>
        <p:spPr>
          <a:xfrm>
            <a:off x="9888264" y="3348120"/>
            <a:ext cx="393095" cy="39637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" name="Freeform 53">
            <a:extLst>
              <a:ext uri="{FF2B5EF4-FFF2-40B4-BE49-F238E27FC236}">
                <a16:creationId xmlns:a16="http://schemas.microsoft.com/office/drawing/2014/main" id="{3848B443-6F20-4074-9D8A-DC94F0AE8C0B}"/>
              </a:ext>
            </a:extLst>
          </p:cNvPr>
          <p:cNvSpPr/>
          <p:nvPr/>
        </p:nvSpPr>
        <p:spPr>
          <a:xfrm>
            <a:off x="7876514" y="4296442"/>
            <a:ext cx="424247" cy="43496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2018-04-13T02:48:46Z</dcterms:modified>
</cp:coreProperties>
</file>