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C8E40065-CA0E-4B6A-A940-F362EF0675F1}"/>
              </a:ext>
            </a:extLst>
          </p:cNvPr>
          <p:cNvSpPr/>
          <p:nvPr/>
        </p:nvSpPr>
        <p:spPr>
          <a:xfrm rot="10800000">
            <a:off x="907736" y="4172475"/>
            <a:ext cx="5508000" cy="11379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0FBE2289-86C2-45C6-9717-DE8A7347BF5C}"/>
              </a:ext>
            </a:extLst>
          </p:cNvPr>
          <p:cNvSpPr/>
          <p:nvPr/>
        </p:nvSpPr>
        <p:spPr>
          <a:xfrm rot="10800000">
            <a:off x="907736" y="2623917"/>
            <a:ext cx="5508000" cy="11379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Rectangle 5">
            <a:extLst>
              <a:ext uri="{FF2B5EF4-FFF2-40B4-BE49-F238E27FC236}">
                <a16:creationId xmlns:a16="http://schemas.microsoft.com/office/drawing/2014/main" id="{7E97417B-8D64-4CDB-950C-7C0B98912EF2}"/>
              </a:ext>
            </a:extLst>
          </p:cNvPr>
          <p:cNvSpPr/>
          <p:nvPr/>
        </p:nvSpPr>
        <p:spPr>
          <a:xfrm>
            <a:off x="5722230" y="4946752"/>
            <a:ext cx="5508000" cy="113798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Rectangle 7">
            <a:extLst>
              <a:ext uri="{FF2B5EF4-FFF2-40B4-BE49-F238E27FC236}">
                <a16:creationId xmlns:a16="http://schemas.microsoft.com/office/drawing/2014/main" id="{2BFDEE2F-AD26-4B1A-8EC1-2F40B5423031}"/>
              </a:ext>
            </a:extLst>
          </p:cNvPr>
          <p:cNvSpPr/>
          <p:nvPr/>
        </p:nvSpPr>
        <p:spPr>
          <a:xfrm>
            <a:off x="5751812" y="3398196"/>
            <a:ext cx="5508000" cy="11379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5912F2B7-BC3B-4AF4-8372-468602366530}"/>
              </a:ext>
            </a:extLst>
          </p:cNvPr>
          <p:cNvSpPr/>
          <p:nvPr/>
        </p:nvSpPr>
        <p:spPr>
          <a:xfrm>
            <a:off x="5751812" y="1849638"/>
            <a:ext cx="5508000" cy="11379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Group 10">
            <a:extLst>
              <a:ext uri="{FF2B5EF4-FFF2-40B4-BE49-F238E27FC236}">
                <a16:creationId xmlns:a16="http://schemas.microsoft.com/office/drawing/2014/main" id="{CB702794-A2F2-48C1-8095-7503011DB733}"/>
              </a:ext>
            </a:extLst>
          </p:cNvPr>
          <p:cNvGrpSpPr/>
          <p:nvPr/>
        </p:nvGrpSpPr>
        <p:grpSpPr>
          <a:xfrm>
            <a:off x="7524756" y="1996887"/>
            <a:ext cx="3401121" cy="858585"/>
            <a:chOff x="3017859" y="4283314"/>
            <a:chExt cx="1928244" cy="896323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37B1379-D1BC-4F66-BDE2-2FDE9ACB2B91}"/>
                </a:ext>
              </a:extLst>
            </p:cNvPr>
            <p:cNvSpPr txBox="1"/>
            <p:nvPr/>
          </p:nvSpPr>
          <p:spPr>
            <a:xfrm>
              <a:off x="3021856" y="4504897"/>
              <a:ext cx="1924169" cy="674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93A622B-6F35-4300-AEEB-EB4C51157421}"/>
                </a:ext>
              </a:extLst>
            </p:cNvPr>
            <p:cNvSpPr txBox="1"/>
            <p:nvPr/>
          </p:nvSpPr>
          <p:spPr>
            <a:xfrm>
              <a:off x="3017859" y="4283314"/>
              <a:ext cx="1928244" cy="289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71BF8B33-1E42-4785-9064-04D57AADF06B}"/>
              </a:ext>
            </a:extLst>
          </p:cNvPr>
          <p:cNvGrpSpPr/>
          <p:nvPr/>
        </p:nvGrpSpPr>
        <p:grpSpPr>
          <a:xfrm>
            <a:off x="4710546" y="2986929"/>
            <a:ext cx="2737332" cy="1227949"/>
            <a:chOff x="4959499" y="2952093"/>
            <a:chExt cx="2239425" cy="1227949"/>
          </a:xfrm>
        </p:grpSpPr>
        <p:sp>
          <p:nvSpPr>
            <p:cNvPr id="52" name="Flowchart: Manual Input 8">
              <a:extLst>
                <a:ext uri="{FF2B5EF4-FFF2-40B4-BE49-F238E27FC236}">
                  <a16:creationId xmlns:a16="http://schemas.microsoft.com/office/drawing/2014/main" id="{51B1048F-ACAA-475B-8CE8-D7A8F83C39D9}"/>
                </a:ext>
              </a:extLst>
            </p:cNvPr>
            <p:cNvSpPr/>
            <p:nvPr/>
          </p:nvSpPr>
          <p:spPr>
            <a:xfrm rot="5400000">
              <a:off x="5905386" y="2886504"/>
              <a:ext cx="931076" cy="1656000"/>
            </a:xfrm>
            <a:prstGeom prst="flowChartManualInpu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lowchart: Manual Input 13">
              <a:extLst>
                <a:ext uri="{FF2B5EF4-FFF2-40B4-BE49-F238E27FC236}">
                  <a16:creationId xmlns:a16="http://schemas.microsoft.com/office/drawing/2014/main" id="{06DCA8DB-A970-4C39-8784-BFA1CDA53B94}"/>
                </a:ext>
              </a:extLst>
            </p:cNvPr>
            <p:cNvSpPr/>
            <p:nvPr/>
          </p:nvSpPr>
          <p:spPr>
            <a:xfrm rot="16200000">
              <a:off x="5321961" y="2589631"/>
              <a:ext cx="931076" cy="1656000"/>
            </a:xfrm>
            <a:prstGeom prst="flowChartManualInpu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759B061C-4E9E-486B-A1FF-CFDB0A7B4145}"/>
              </a:ext>
            </a:extLst>
          </p:cNvPr>
          <p:cNvGrpSpPr/>
          <p:nvPr/>
        </p:nvGrpSpPr>
        <p:grpSpPr>
          <a:xfrm>
            <a:off x="4710546" y="4529931"/>
            <a:ext cx="2737332" cy="1171202"/>
            <a:chOff x="4959499" y="4504331"/>
            <a:chExt cx="2239425" cy="1171202"/>
          </a:xfrm>
        </p:grpSpPr>
        <p:sp>
          <p:nvSpPr>
            <p:cNvPr id="57" name="Flowchart: Manual Input 6">
              <a:extLst>
                <a:ext uri="{FF2B5EF4-FFF2-40B4-BE49-F238E27FC236}">
                  <a16:creationId xmlns:a16="http://schemas.microsoft.com/office/drawing/2014/main" id="{3DC87A1A-F12D-4E0D-8BD7-156B141ACBB5}"/>
                </a:ext>
              </a:extLst>
            </p:cNvPr>
            <p:cNvSpPr/>
            <p:nvPr/>
          </p:nvSpPr>
          <p:spPr>
            <a:xfrm rot="5400000">
              <a:off x="5905386" y="4381995"/>
              <a:ext cx="931076" cy="1656000"/>
            </a:xfrm>
            <a:prstGeom prst="flowChartManualInpu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lowchart: Manual Input 14">
              <a:extLst>
                <a:ext uri="{FF2B5EF4-FFF2-40B4-BE49-F238E27FC236}">
                  <a16:creationId xmlns:a16="http://schemas.microsoft.com/office/drawing/2014/main" id="{A09FA6D6-148A-46EB-B29B-29EA4B71D4F5}"/>
                </a:ext>
              </a:extLst>
            </p:cNvPr>
            <p:cNvSpPr/>
            <p:nvPr/>
          </p:nvSpPr>
          <p:spPr>
            <a:xfrm rot="16200000">
              <a:off x="5321961" y="4141869"/>
              <a:ext cx="931076" cy="1656000"/>
            </a:xfrm>
            <a:prstGeom prst="flowChartManualInpu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9" name="Flowchart: Manual Input 52">
            <a:extLst>
              <a:ext uri="{FF2B5EF4-FFF2-40B4-BE49-F238E27FC236}">
                <a16:creationId xmlns:a16="http://schemas.microsoft.com/office/drawing/2014/main" id="{67673387-4FBF-4A9B-B3DE-9B9782FF4476}"/>
              </a:ext>
            </a:extLst>
          </p:cNvPr>
          <p:cNvSpPr/>
          <p:nvPr/>
        </p:nvSpPr>
        <p:spPr>
          <a:xfrm rot="16200000">
            <a:off x="5613673" y="885184"/>
            <a:ext cx="931077" cy="2737330"/>
          </a:xfrm>
          <a:custGeom>
            <a:avLst/>
            <a:gdLst/>
            <a:ahLst/>
            <a:cxnLst/>
            <a:rect l="l" t="t" r="r" b="b"/>
            <a:pathLst>
              <a:path w="972001" h="2337853">
                <a:moveTo>
                  <a:pt x="972001" y="753853"/>
                </a:moveTo>
                <a:lnTo>
                  <a:pt x="972001" y="2021053"/>
                </a:lnTo>
                <a:lnTo>
                  <a:pt x="1" y="2337853"/>
                </a:lnTo>
                <a:lnTo>
                  <a:pt x="1" y="1584000"/>
                </a:lnTo>
                <a:lnTo>
                  <a:pt x="0" y="1584000"/>
                </a:lnTo>
                <a:lnTo>
                  <a:pt x="0" y="316800"/>
                </a:lnTo>
                <a:lnTo>
                  <a:pt x="972000" y="0"/>
                </a:lnTo>
                <a:lnTo>
                  <a:pt x="972000" y="753853"/>
                </a:lnTo>
                <a:close/>
              </a:path>
            </a:pathLst>
          </a:cu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0" name="Group 16">
            <a:extLst>
              <a:ext uri="{FF2B5EF4-FFF2-40B4-BE49-F238E27FC236}">
                <a16:creationId xmlns:a16="http://schemas.microsoft.com/office/drawing/2014/main" id="{47A08F0C-E5E4-4743-84D4-1F52396A3BE7}"/>
              </a:ext>
            </a:extLst>
          </p:cNvPr>
          <p:cNvGrpSpPr/>
          <p:nvPr/>
        </p:nvGrpSpPr>
        <p:grpSpPr>
          <a:xfrm>
            <a:off x="5277809" y="1928811"/>
            <a:ext cx="1654354" cy="669514"/>
            <a:chOff x="3233964" y="1954419"/>
            <a:chExt cx="1410044" cy="698941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A2F97A9-365B-4026-A197-5FBB8884984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21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B74722DF-09D3-4F4C-897A-FFB8D9D2B41C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8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63" name="Group 19">
            <a:extLst>
              <a:ext uri="{FF2B5EF4-FFF2-40B4-BE49-F238E27FC236}">
                <a16:creationId xmlns:a16="http://schemas.microsoft.com/office/drawing/2014/main" id="{52669AD0-77C9-44BC-AD30-9600E0F5924E}"/>
              </a:ext>
            </a:extLst>
          </p:cNvPr>
          <p:cNvGrpSpPr/>
          <p:nvPr/>
        </p:nvGrpSpPr>
        <p:grpSpPr>
          <a:xfrm>
            <a:off x="5277809" y="3360524"/>
            <a:ext cx="1654354" cy="669514"/>
            <a:chOff x="3233964" y="1954419"/>
            <a:chExt cx="1410044" cy="69894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E6B0121-CD19-434E-A003-FBD355AEC67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21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8EFE1C00-7C67-434E-8617-BB7CDD3DDD2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8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22">
            <a:extLst>
              <a:ext uri="{FF2B5EF4-FFF2-40B4-BE49-F238E27FC236}">
                <a16:creationId xmlns:a16="http://schemas.microsoft.com/office/drawing/2014/main" id="{FFF85483-39BB-493E-A181-22FDE116303E}"/>
              </a:ext>
            </a:extLst>
          </p:cNvPr>
          <p:cNvGrpSpPr/>
          <p:nvPr/>
        </p:nvGrpSpPr>
        <p:grpSpPr>
          <a:xfrm>
            <a:off x="5277809" y="4792238"/>
            <a:ext cx="1654354" cy="669514"/>
            <a:chOff x="3233964" y="1954419"/>
            <a:chExt cx="1410044" cy="69894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0925B56-B3AF-4BE7-AF74-CBA1326EF78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21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525EB8D-021D-4B44-AF3C-C74CBD905690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81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25">
            <a:extLst>
              <a:ext uri="{FF2B5EF4-FFF2-40B4-BE49-F238E27FC236}">
                <a16:creationId xmlns:a16="http://schemas.microsoft.com/office/drawing/2014/main" id="{D131AAF9-6122-40B0-BBC6-B4124901853B}"/>
              </a:ext>
            </a:extLst>
          </p:cNvPr>
          <p:cNvGrpSpPr/>
          <p:nvPr/>
        </p:nvGrpSpPr>
        <p:grpSpPr>
          <a:xfrm>
            <a:off x="7524756" y="3548473"/>
            <a:ext cx="3401121" cy="858585"/>
            <a:chOff x="3017859" y="4283314"/>
            <a:chExt cx="1928244" cy="896323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1386A16-B14A-4D46-BB8E-B8E55E8DD58F}"/>
                </a:ext>
              </a:extLst>
            </p:cNvPr>
            <p:cNvSpPr txBox="1"/>
            <p:nvPr/>
          </p:nvSpPr>
          <p:spPr>
            <a:xfrm>
              <a:off x="3021856" y="4504897"/>
              <a:ext cx="1924169" cy="674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9908936-E9FB-4B52-8849-B3269ED56B69}"/>
                </a:ext>
              </a:extLst>
            </p:cNvPr>
            <p:cNvSpPr txBox="1"/>
            <p:nvPr/>
          </p:nvSpPr>
          <p:spPr>
            <a:xfrm>
              <a:off x="3017859" y="4283314"/>
              <a:ext cx="1928244" cy="289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28">
            <a:extLst>
              <a:ext uri="{FF2B5EF4-FFF2-40B4-BE49-F238E27FC236}">
                <a16:creationId xmlns:a16="http://schemas.microsoft.com/office/drawing/2014/main" id="{5B0DBA2C-332D-4452-9A93-D0FB3EF741E6}"/>
              </a:ext>
            </a:extLst>
          </p:cNvPr>
          <p:cNvGrpSpPr/>
          <p:nvPr/>
        </p:nvGrpSpPr>
        <p:grpSpPr>
          <a:xfrm>
            <a:off x="7524756" y="5100059"/>
            <a:ext cx="3401121" cy="858585"/>
            <a:chOff x="3017859" y="4283314"/>
            <a:chExt cx="1928244" cy="896323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90DE659-5585-4D52-A516-9975903B777E}"/>
                </a:ext>
              </a:extLst>
            </p:cNvPr>
            <p:cNvSpPr txBox="1"/>
            <p:nvPr/>
          </p:nvSpPr>
          <p:spPr>
            <a:xfrm>
              <a:off x="3021856" y="4504897"/>
              <a:ext cx="1924169" cy="674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9472B2A-8712-4F09-AF13-A24E8F9E2F00}"/>
                </a:ext>
              </a:extLst>
            </p:cNvPr>
            <p:cNvSpPr txBox="1"/>
            <p:nvPr/>
          </p:nvSpPr>
          <p:spPr>
            <a:xfrm>
              <a:off x="3017859" y="4283314"/>
              <a:ext cx="1928244" cy="289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31">
            <a:extLst>
              <a:ext uri="{FF2B5EF4-FFF2-40B4-BE49-F238E27FC236}">
                <a16:creationId xmlns:a16="http://schemas.microsoft.com/office/drawing/2014/main" id="{C2B2BF5A-74F3-4C08-9462-8E79134C8AB9}"/>
              </a:ext>
            </a:extLst>
          </p:cNvPr>
          <p:cNvGrpSpPr/>
          <p:nvPr/>
        </p:nvGrpSpPr>
        <p:grpSpPr>
          <a:xfrm>
            <a:off x="1245112" y="2772679"/>
            <a:ext cx="3402000" cy="858584"/>
            <a:chOff x="3017859" y="4283314"/>
            <a:chExt cx="1928244" cy="896322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A1F6F4B-D9AE-484E-9F50-F0D07776C662}"/>
                </a:ext>
              </a:extLst>
            </p:cNvPr>
            <p:cNvSpPr txBox="1"/>
            <p:nvPr/>
          </p:nvSpPr>
          <p:spPr>
            <a:xfrm>
              <a:off x="3021856" y="4504897"/>
              <a:ext cx="1924169" cy="674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B6A22EE-98AD-4515-807E-24E488AB345F}"/>
                </a:ext>
              </a:extLst>
            </p:cNvPr>
            <p:cNvSpPr txBox="1"/>
            <p:nvPr/>
          </p:nvSpPr>
          <p:spPr>
            <a:xfrm>
              <a:off x="3017859" y="4283314"/>
              <a:ext cx="1928244" cy="289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34">
            <a:extLst>
              <a:ext uri="{FF2B5EF4-FFF2-40B4-BE49-F238E27FC236}">
                <a16:creationId xmlns:a16="http://schemas.microsoft.com/office/drawing/2014/main" id="{BCE4140B-2AEC-4AF9-AA16-58AF439D1C55}"/>
              </a:ext>
            </a:extLst>
          </p:cNvPr>
          <p:cNvGrpSpPr/>
          <p:nvPr/>
        </p:nvGrpSpPr>
        <p:grpSpPr>
          <a:xfrm>
            <a:off x="1245112" y="4324266"/>
            <a:ext cx="3402000" cy="858585"/>
            <a:chOff x="3017859" y="4283314"/>
            <a:chExt cx="1928244" cy="896323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2A19CDA-2EB3-42DA-9EFA-13884D42B917}"/>
                </a:ext>
              </a:extLst>
            </p:cNvPr>
            <p:cNvSpPr txBox="1"/>
            <p:nvPr/>
          </p:nvSpPr>
          <p:spPr>
            <a:xfrm>
              <a:off x="3021856" y="4504897"/>
              <a:ext cx="1924169" cy="674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CF7905C-FC02-4920-A0BA-5954E1CDAA9C}"/>
                </a:ext>
              </a:extLst>
            </p:cNvPr>
            <p:cNvSpPr txBox="1"/>
            <p:nvPr/>
          </p:nvSpPr>
          <p:spPr>
            <a:xfrm>
              <a:off x="3017859" y="4283314"/>
              <a:ext cx="1928244" cy="289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175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2018-04-10T02:11:35Z</dcterms:modified>
</cp:coreProperties>
</file>