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9" name="Folded Corner 2">
            <a:extLst>
              <a:ext uri="{FF2B5EF4-FFF2-40B4-BE49-F238E27FC236}">
                <a16:creationId xmlns:a16="http://schemas.microsoft.com/office/drawing/2014/main" id="{AA2C783A-8D5E-4E56-B898-3A6CCD7D0552}"/>
              </a:ext>
            </a:extLst>
          </p:cNvPr>
          <p:cNvSpPr/>
          <p:nvPr/>
        </p:nvSpPr>
        <p:spPr>
          <a:xfrm>
            <a:off x="969843" y="2030306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Folded Corner 3">
            <a:extLst>
              <a:ext uri="{FF2B5EF4-FFF2-40B4-BE49-F238E27FC236}">
                <a16:creationId xmlns:a16="http://schemas.microsoft.com/office/drawing/2014/main" id="{2A375D1C-D9FD-417C-922B-F9DAB3DCFB24}"/>
              </a:ext>
            </a:extLst>
          </p:cNvPr>
          <p:cNvSpPr/>
          <p:nvPr/>
        </p:nvSpPr>
        <p:spPr>
          <a:xfrm>
            <a:off x="6325455" y="2030306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1" name="Folded Corner 4">
            <a:extLst>
              <a:ext uri="{FF2B5EF4-FFF2-40B4-BE49-F238E27FC236}">
                <a16:creationId xmlns:a16="http://schemas.microsoft.com/office/drawing/2014/main" id="{8EEA88B9-A5D3-47B1-A87E-97F851FE5C8F}"/>
              </a:ext>
            </a:extLst>
          </p:cNvPr>
          <p:cNvSpPr/>
          <p:nvPr/>
        </p:nvSpPr>
        <p:spPr>
          <a:xfrm>
            <a:off x="3647649" y="2030306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Folded Corner 5">
            <a:extLst>
              <a:ext uri="{FF2B5EF4-FFF2-40B4-BE49-F238E27FC236}">
                <a16:creationId xmlns:a16="http://schemas.microsoft.com/office/drawing/2014/main" id="{A4E25BE9-26E1-4322-8245-F653E77EE478}"/>
              </a:ext>
            </a:extLst>
          </p:cNvPr>
          <p:cNvSpPr/>
          <p:nvPr/>
        </p:nvSpPr>
        <p:spPr>
          <a:xfrm>
            <a:off x="9003262" y="2030306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93" name="Group 6">
            <a:extLst>
              <a:ext uri="{FF2B5EF4-FFF2-40B4-BE49-F238E27FC236}">
                <a16:creationId xmlns:a16="http://schemas.microsoft.com/office/drawing/2014/main" id="{A808CA9D-64C8-4AB5-A8AB-7A042077D13D}"/>
              </a:ext>
            </a:extLst>
          </p:cNvPr>
          <p:cNvGrpSpPr/>
          <p:nvPr/>
        </p:nvGrpSpPr>
        <p:grpSpPr>
          <a:xfrm>
            <a:off x="1159693" y="2320983"/>
            <a:ext cx="1871192" cy="678649"/>
            <a:chOff x="3233964" y="1954419"/>
            <a:chExt cx="1410044" cy="678649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0B7115B5-F23F-469F-AF4F-FBAC9DC3ABC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E528FB56-C8A5-40B1-861E-6C21F22C5EA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9">
            <a:extLst>
              <a:ext uri="{FF2B5EF4-FFF2-40B4-BE49-F238E27FC236}">
                <a16:creationId xmlns:a16="http://schemas.microsoft.com/office/drawing/2014/main" id="{D19F7B67-D2DC-4CCF-A7EA-834518F69CA0}"/>
              </a:ext>
            </a:extLst>
          </p:cNvPr>
          <p:cNvGrpSpPr/>
          <p:nvPr/>
        </p:nvGrpSpPr>
        <p:grpSpPr>
          <a:xfrm>
            <a:off x="3837499" y="2320983"/>
            <a:ext cx="1871192" cy="678649"/>
            <a:chOff x="3233964" y="1954419"/>
            <a:chExt cx="1410044" cy="678649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18C65464-10A0-4840-9609-EE6D6ED3FAF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C420F3F4-4335-453E-91DC-E9D30FA86C3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12">
            <a:extLst>
              <a:ext uri="{FF2B5EF4-FFF2-40B4-BE49-F238E27FC236}">
                <a16:creationId xmlns:a16="http://schemas.microsoft.com/office/drawing/2014/main" id="{3CB232EE-70ED-4F2B-94C0-08D720F0CF7F}"/>
              </a:ext>
            </a:extLst>
          </p:cNvPr>
          <p:cNvGrpSpPr/>
          <p:nvPr/>
        </p:nvGrpSpPr>
        <p:grpSpPr>
          <a:xfrm>
            <a:off x="6515305" y="2320983"/>
            <a:ext cx="1871192" cy="678649"/>
            <a:chOff x="3233964" y="1954419"/>
            <a:chExt cx="1410044" cy="678649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93BB667E-AEBC-47C2-911D-3F686FDB487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00F17877-F7F2-4881-9287-1A2F7398EAD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2" name="Group 15">
            <a:extLst>
              <a:ext uri="{FF2B5EF4-FFF2-40B4-BE49-F238E27FC236}">
                <a16:creationId xmlns:a16="http://schemas.microsoft.com/office/drawing/2014/main" id="{18A2400F-0183-4607-9A1B-5FD689D20FC5}"/>
              </a:ext>
            </a:extLst>
          </p:cNvPr>
          <p:cNvGrpSpPr/>
          <p:nvPr/>
        </p:nvGrpSpPr>
        <p:grpSpPr>
          <a:xfrm>
            <a:off x="9193112" y="2320983"/>
            <a:ext cx="1871192" cy="678649"/>
            <a:chOff x="3233964" y="1954419"/>
            <a:chExt cx="1410044" cy="678649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22B264C-99FC-469D-A795-359C98CDE9B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C269EF00-0E7F-4C28-A0CB-178CCC5511B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F417C425-9B5B-44B4-8325-3B3EDC7F071E}"/>
              </a:ext>
            </a:extLst>
          </p:cNvPr>
          <p:cNvSpPr txBox="1"/>
          <p:nvPr/>
        </p:nvSpPr>
        <p:spPr>
          <a:xfrm>
            <a:off x="1184250" y="3490793"/>
            <a:ext cx="20013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 Get a modern PowerPoint  Presentation that is beautifully designed. Easy to change colors, photos.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98B579A-BDA0-4EA9-B7B5-044014D6C1CB}"/>
              </a:ext>
            </a:extLst>
          </p:cNvPr>
          <p:cNvSpPr txBox="1"/>
          <p:nvPr/>
        </p:nvSpPr>
        <p:spPr>
          <a:xfrm>
            <a:off x="3862056" y="3490793"/>
            <a:ext cx="20013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 Get a modern PowerPoint  Presentation that is beautifully designed. Easy to change colors, photos.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6962D0EB-B9AF-4F0C-88B7-B8D66E9905E7}"/>
              </a:ext>
            </a:extLst>
          </p:cNvPr>
          <p:cNvSpPr txBox="1"/>
          <p:nvPr/>
        </p:nvSpPr>
        <p:spPr>
          <a:xfrm>
            <a:off x="6539862" y="3490793"/>
            <a:ext cx="20013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 Get a modern PowerPoint  Presentation that is beautifully designed. Easy to change colors, photos.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88BFF897-8791-4D9B-9366-035EBECDCF0E}"/>
              </a:ext>
            </a:extLst>
          </p:cNvPr>
          <p:cNvSpPr txBox="1"/>
          <p:nvPr/>
        </p:nvSpPr>
        <p:spPr>
          <a:xfrm>
            <a:off x="9217669" y="3490793"/>
            <a:ext cx="20013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 Get a modern PowerPoint  Presentation that is beautifully designed. Easy to change colors, photos.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9" name="Rectangle 22">
            <a:extLst>
              <a:ext uri="{FF2B5EF4-FFF2-40B4-BE49-F238E27FC236}">
                <a16:creationId xmlns:a16="http://schemas.microsoft.com/office/drawing/2014/main" id="{D3CAD0B2-B0D3-4B3F-B26B-7871BC45FE24}"/>
              </a:ext>
            </a:extLst>
          </p:cNvPr>
          <p:cNvSpPr/>
          <p:nvPr/>
        </p:nvSpPr>
        <p:spPr>
          <a:xfrm>
            <a:off x="3664345" y="3402873"/>
            <a:ext cx="108000" cy="266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0" name="Rectangle 23">
            <a:extLst>
              <a:ext uri="{FF2B5EF4-FFF2-40B4-BE49-F238E27FC236}">
                <a16:creationId xmlns:a16="http://schemas.microsoft.com/office/drawing/2014/main" id="{3E6888EC-ECCF-4ED3-B127-A2F1C36E4FF8}"/>
              </a:ext>
            </a:extLst>
          </p:cNvPr>
          <p:cNvSpPr/>
          <p:nvPr/>
        </p:nvSpPr>
        <p:spPr>
          <a:xfrm>
            <a:off x="994886" y="3402873"/>
            <a:ext cx="108000" cy="266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1" name="Rectangle 24">
            <a:extLst>
              <a:ext uri="{FF2B5EF4-FFF2-40B4-BE49-F238E27FC236}">
                <a16:creationId xmlns:a16="http://schemas.microsoft.com/office/drawing/2014/main" id="{A4EC7978-C22C-4ABD-B486-5278319CE244}"/>
              </a:ext>
            </a:extLst>
          </p:cNvPr>
          <p:cNvSpPr/>
          <p:nvPr/>
        </p:nvSpPr>
        <p:spPr>
          <a:xfrm>
            <a:off x="6333804" y="3402873"/>
            <a:ext cx="108000" cy="266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2" name="Rectangle 25">
            <a:extLst>
              <a:ext uri="{FF2B5EF4-FFF2-40B4-BE49-F238E27FC236}">
                <a16:creationId xmlns:a16="http://schemas.microsoft.com/office/drawing/2014/main" id="{6DBB8B51-2557-4E55-91CA-CD9E91D39E27}"/>
              </a:ext>
            </a:extLst>
          </p:cNvPr>
          <p:cNvSpPr/>
          <p:nvPr/>
        </p:nvSpPr>
        <p:spPr>
          <a:xfrm>
            <a:off x="9003263" y="3402873"/>
            <a:ext cx="108000" cy="266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268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2018-04-03T01:41:04Z</dcterms:modified>
</cp:coreProperties>
</file>