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7" name="Group 3">
            <a:extLst>
              <a:ext uri="{FF2B5EF4-FFF2-40B4-BE49-F238E27FC236}">
                <a16:creationId xmlns:a16="http://schemas.microsoft.com/office/drawing/2014/main" id="{AF7FF3E7-D339-421D-82EF-24207D3DA9E1}"/>
              </a:ext>
            </a:extLst>
          </p:cNvPr>
          <p:cNvGrpSpPr/>
          <p:nvPr/>
        </p:nvGrpSpPr>
        <p:grpSpPr>
          <a:xfrm>
            <a:off x="2238872" y="2922944"/>
            <a:ext cx="3277810" cy="3277197"/>
            <a:chOff x="1591358" y="2321470"/>
            <a:chExt cx="2128881" cy="2128484"/>
          </a:xfrm>
          <a:solidFill>
            <a:schemeClr val="accent3"/>
          </a:solidFill>
        </p:grpSpPr>
        <p:sp>
          <p:nvSpPr>
            <p:cNvPr id="118" name="Moon 4">
              <a:extLst>
                <a:ext uri="{FF2B5EF4-FFF2-40B4-BE49-F238E27FC236}">
                  <a16:creationId xmlns:a16="http://schemas.microsoft.com/office/drawing/2014/main" id="{55374D6A-E9D4-4A85-8BB3-7456D4A7948D}"/>
                </a:ext>
              </a:extLst>
            </p:cNvPr>
            <p:cNvSpPr/>
            <p:nvPr/>
          </p:nvSpPr>
          <p:spPr>
            <a:xfrm rot="16200000">
              <a:off x="1819958" y="3272550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9" name="Moon 5">
              <a:extLst>
                <a:ext uri="{FF2B5EF4-FFF2-40B4-BE49-F238E27FC236}">
                  <a16:creationId xmlns:a16="http://schemas.microsoft.com/office/drawing/2014/main" id="{A7A9C4C8-8311-4BBC-9D50-CA2BEEA19ED2}"/>
                </a:ext>
              </a:extLst>
            </p:cNvPr>
            <p:cNvSpPr/>
            <p:nvPr/>
          </p:nvSpPr>
          <p:spPr>
            <a:xfrm rot="5400000">
              <a:off x="3034439" y="2568924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0" name="Moon 6">
              <a:extLst>
                <a:ext uri="{FF2B5EF4-FFF2-40B4-BE49-F238E27FC236}">
                  <a16:creationId xmlns:a16="http://schemas.microsoft.com/office/drawing/2014/main" id="{08AE6958-3469-47DD-BF53-76382FB33890}"/>
                </a:ext>
              </a:extLst>
            </p:cNvPr>
            <p:cNvSpPr/>
            <p:nvPr/>
          </p:nvSpPr>
          <p:spPr>
            <a:xfrm rot="8100000">
              <a:off x="3091940" y="3102953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1" name="Moon 7">
              <a:extLst>
                <a:ext uri="{FF2B5EF4-FFF2-40B4-BE49-F238E27FC236}">
                  <a16:creationId xmlns:a16="http://schemas.microsoft.com/office/drawing/2014/main" id="{7F9C3A8B-DE63-4082-A6E0-87BAAADFFF06}"/>
                </a:ext>
              </a:extLst>
            </p:cNvPr>
            <p:cNvSpPr/>
            <p:nvPr/>
          </p:nvSpPr>
          <p:spPr>
            <a:xfrm rot="10800000">
              <a:off x="2761036" y="3535554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2" name="Moon 8">
              <a:extLst>
                <a:ext uri="{FF2B5EF4-FFF2-40B4-BE49-F238E27FC236}">
                  <a16:creationId xmlns:a16="http://schemas.microsoft.com/office/drawing/2014/main" id="{E2EAB0C6-3390-4A64-B1D9-F584E8CD949B}"/>
                </a:ext>
              </a:extLst>
            </p:cNvPr>
            <p:cNvSpPr/>
            <p:nvPr/>
          </p:nvSpPr>
          <p:spPr>
            <a:xfrm rot="18900000">
              <a:off x="1732648" y="2730923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3" name="Moon 9">
              <a:extLst>
                <a:ext uri="{FF2B5EF4-FFF2-40B4-BE49-F238E27FC236}">
                  <a16:creationId xmlns:a16="http://schemas.microsoft.com/office/drawing/2014/main" id="{02032F76-7FC5-482E-B997-09231282E98D}"/>
                </a:ext>
              </a:extLst>
            </p:cNvPr>
            <p:cNvSpPr/>
            <p:nvPr/>
          </p:nvSpPr>
          <p:spPr>
            <a:xfrm>
              <a:off x="2080003" y="2321470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4" name="Moon 10">
              <a:extLst>
                <a:ext uri="{FF2B5EF4-FFF2-40B4-BE49-F238E27FC236}">
                  <a16:creationId xmlns:a16="http://schemas.microsoft.com/office/drawing/2014/main" id="{153C22B3-B3AE-439A-8166-E967889D4A72}"/>
                </a:ext>
              </a:extLst>
            </p:cNvPr>
            <p:cNvSpPr/>
            <p:nvPr/>
          </p:nvSpPr>
          <p:spPr>
            <a:xfrm rot="2700000">
              <a:off x="2625353" y="2221703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5" name="Moon 11">
              <a:extLst>
                <a:ext uri="{FF2B5EF4-FFF2-40B4-BE49-F238E27FC236}">
                  <a16:creationId xmlns:a16="http://schemas.microsoft.com/office/drawing/2014/main" id="{57F1D958-4993-47A2-A3D4-A4AA679438C1}"/>
                </a:ext>
              </a:extLst>
            </p:cNvPr>
            <p:cNvSpPr/>
            <p:nvPr/>
          </p:nvSpPr>
          <p:spPr>
            <a:xfrm rot="13500000">
              <a:off x="2239929" y="3595108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26" name="Group 12">
            <a:extLst>
              <a:ext uri="{FF2B5EF4-FFF2-40B4-BE49-F238E27FC236}">
                <a16:creationId xmlns:a16="http://schemas.microsoft.com/office/drawing/2014/main" id="{FD8E1C28-E3FF-4224-8E18-1F2F5EE5744D}"/>
              </a:ext>
            </a:extLst>
          </p:cNvPr>
          <p:cNvGrpSpPr/>
          <p:nvPr/>
        </p:nvGrpSpPr>
        <p:grpSpPr>
          <a:xfrm>
            <a:off x="6747326" y="1770816"/>
            <a:ext cx="3277810" cy="3277197"/>
            <a:chOff x="1591358" y="2321470"/>
            <a:chExt cx="2128881" cy="2128484"/>
          </a:xfrm>
          <a:solidFill>
            <a:schemeClr val="accent4"/>
          </a:solidFill>
        </p:grpSpPr>
        <p:sp>
          <p:nvSpPr>
            <p:cNvPr id="127" name="Moon 13">
              <a:extLst>
                <a:ext uri="{FF2B5EF4-FFF2-40B4-BE49-F238E27FC236}">
                  <a16:creationId xmlns:a16="http://schemas.microsoft.com/office/drawing/2014/main" id="{A07638CD-D221-49B0-856A-04AB3C9AA932}"/>
                </a:ext>
              </a:extLst>
            </p:cNvPr>
            <p:cNvSpPr/>
            <p:nvPr/>
          </p:nvSpPr>
          <p:spPr>
            <a:xfrm rot="16200000">
              <a:off x="1819958" y="3272550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8" name="Moon 14">
              <a:extLst>
                <a:ext uri="{FF2B5EF4-FFF2-40B4-BE49-F238E27FC236}">
                  <a16:creationId xmlns:a16="http://schemas.microsoft.com/office/drawing/2014/main" id="{F40A1879-F7D6-4BE0-9314-76D132209A8B}"/>
                </a:ext>
              </a:extLst>
            </p:cNvPr>
            <p:cNvSpPr/>
            <p:nvPr/>
          </p:nvSpPr>
          <p:spPr>
            <a:xfrm rot="5400000">
              <a:off x="3034439" y="2568924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9" name="Moon 15">
              <a:extLst>
                <a:ext uri="{FF2B5EF4-FFF2-40B4-BE49-F238E27FC236}">
                  <a16:creationId xmlns:a16="http://schemas.microsoft.com/office/drawing/2014/main" id="{087BE1F1-E607-405F-A543-57F25B0AFD22}"/>
                </a:ext>
              </a:extLst>
            </p:cNvPr>
            <p:cNvSpPr/>
            <p:nvPr/>
          </p:nvSpPr>
          <p:spPr>
            <a:xfrm rot="8100000">
              <a:off x="3091940" y="3102953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0" name="Moon 16">
              <a:extLst>
                <a:ext uri="{FF2B5EF4-FFF2-40B4-BE49-F238E27FC236}">
                  <a16:creationId xmlns:a16="http://schemas.microsoft.com/office/drawing/2014/main" id="{C47FD9A4-3E04-4D81-A886-61FBEA0EFFF5}"/>
                </a:ext>
              </a:extLst>
            </p:cNvPr>
            <p:cNvSpPr/>
            <p:nvPr/>
          </p:nvSpPr>
          <p:spPr>
            <a:xfrm rot="10800000">
              <a:off x="2761036" y="3535554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1" name="Moon 17">
              <a:extLst>
                <a:ext uri="{FF2B5EF4-FFF2-40B4-BE49-F238E27FC236}">
                  <a16:creationId xmlns:a16="http://schemas.microsoft.com/office/drawing/2014/main" id="{A065BF6A-9C27-4394-B64F-F237BA63265A}"/>
                </a:ext>
              </a:extLst>
            </p:cNvPr>
            <p:cNvSpPr/>
            <p:nvPr/>
          </p:nvSpPr>
          <p:spPr>
            <a:xfrm rot="18900000">
              <a:off x="1732648" y="2730923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2" name="Moon 18">
              <a:extLst>
                <a:ext uri="{FF2B5EF4-FFF2-40B4-BE49-F238E27FC236}">
                  <a16:creationId xmlns:a16="http://schemas.microsoft.com/office/drawing/2014/main" id="{848D11A2-5F23-41E5-BFF6-2B5CD361F524}"/>
                </a:ext>
              </a:extLst>
            </p:cNvPr>
            <p:cNvSpPr/>
            <p:nvPr/>
          </p:nvSpPr>
          <p:spPr>
            <a:xfrm>
              <a:off x="2080003" y="2321470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3" name="Moon 19">
              <a:extLst>
                <a:ext uri="{FF2B5EF4-FFF2-40B4-BE49-F238E27FC236}">
                  <a16:creationId xmlns:a16="http://schemas.microsoft.com/office/drawing/2014/main" id="{B44C841F-F4BC-4D60-B70A-455540807987}"/>
                </a:ext>
              </a:extLst>
            </p:cNvPr>
            <p:cNvSpPr/>
            <p:nvPr/>
          </p:nvSpPr>
          <p:spPr>
            <a:xfrm rot="2700000">
              <a:off x="2625353" y="2221703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4" name="Moon 20">
              <a:extLst>
                <a:ext uri="{FF2B5EF4-FFF2-40B4-BE49-F238E27FC236}">
                  <a16:creationId xmlns:a16="http://schemas.microsoft.com/office/drawing/2014/main" id="{9C3BD00B-9980-4E9A-BA0A-55909939962E}"/>
                </a:ext>
              </a:extLst>
            </p:cNvPr>
            <p:cNvSpPr/>
            <p:nvPr/>
          </p:nvSpPr>
          <p:spPr>
            <a:xfrm rot="13500000">
              <a:off x="2239929" y="3595108"/>
              <a:ext cx="457200" cy="914400"/>
            </a:xfrm>
            <a:prstGeom prst="moon">
              <a:avLst>
                <a:gd name="adj" fmla="val 8711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88D970B9-CD6A-4E8D-8456-DA1416BB7949}"/>
              </a:ext>
            </a:extLst>
          </p:cNvPr>
          <p:cNvSpPr txBox="1"/>
          <p:nvPr/>
        </p:nvSpPr>
        <p:spPr>
          <a:xfrm>
            <a:off x="908703" y="1807652"/>
            <a:ext cx="1411827" cy="27700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FDC5148F-88AF-4AFB-9567-91D8D8B0003A}"/>
              </a:ext>
            </a:extLst>
          </p:cNvPr>
          <p:cNvSpPr txBox="1"/>
          <p:nvPr/>
        </p:nvSpPr>
        <p:spPr>
          <a:xfrm>
            <a:off x="908702" y="2090388"/>
            <a:ext cx="49230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6B392BD-71BB-4EC4-BFB3-709483A5ECAC}"/>
              </a:ext>
            </a:extLst>
          </p:cNvPr>
          <p:cNvSpPr txBox="1"/>
          <p:nvPr/>
        </p:nvSpPr>
        <p:spPr>
          <a:xfrm>
            <a:off x="9902714" y="5029166"/>
            <a:ext cx="1411827" cy="277000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1A77F55D-A986-4247-B2B3-3A405EAB1FAD}"/>
              </a:ext>
            </a:extLst>
          </p:cNvPr>
          <p:cNvSpPr txBox="1"/>
          <p:nvPr/>
        </p:nvSpPr>
        <p:spPr>
          <a:xfrm>
            <a:off x="6419268" y="5311902"/>
            <a:ext cx="48952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606AB90F-5D65-4200-A6A2-4C06AC854FDA}"/>
              </a:ext>
            </a:extLst>
          </p:cNvPr>
          <p:cNvSpPr txBox="1"/>
          <p:nvPr/>
        </p:nvSpPr>
        <p:spPr>
          <a:xfrm>
            <a:off x="4378123" y="3830960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4C6F6858-C3CB-4619-AF3C-7FEC7987E516}"/>
              </a:ext>
            </a:extLst>
          </p:cNvPr>
          <p:cNvSpPr txBox="1"/>
          <p:nvPr/>
        </p:nvSpPr>
        <p:spPr>
          <a:xfrm rot="2700000">
            <a:off x="4478877" y="4650224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E6D5F664-7BF3-427F-9E9A-32CF69AC8F73}"/>
              </a:ext>
            </a:extLst>
          </p:cNvPr>
          <p:cNvSpPr txBox="1"/>
          <p:nvPr/>
        </p:nvSpPr>
        <p:spPr>
          <a:xfrm rot="5400000">
            <a:off x="3941139" y="5313869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53825405-9E25-4CA7-A744-6FD5E0131603}"/>
              </a:ext>
            </a:extLst>
          </p:cNvPr>
          <p:cNvSpPr txBox="1"/>
          <p:nvPr/>
        </p:nvSpPr>
        <p:spPr>
          <a:xfrm rot="7851716">
            <a:off x="3190119" y="5367336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3EEDA3A0-91CF-4374-A56B-08491D8955B0}"/>
              </a:ext>
            </a:extLst>
          </p:cNvPr>
          <p:cNvSpPr txBox="1"/>
          <p:nvPr/>
        </p:nvSpPr>
        <p:spPr>
          <a:xfrm rot="21378734">
            <a:off x="2492173" y="4939903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46696D0-5541-45CC-860A-B078EB79304C}"/>
              </a:ext>
            </a:extLst>
          </p:cNvPr>
          <p:cNvSpPr txBox="1"/>
          <p:nvPr/>
        </p:nvSpPr>
        <p:spPr>
          <a:xfrm rot="2700000">
            <a:off x="2392150" y="4103428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22D7BCE4-6476-452B-B830-964C6A782812}"/>
              </a:ext>
            </a:extLst>
          </p:cNvPr>
          <p:cNvSpPr txBox="1"/>
          <p:nvPr/>
        </p:nvSpPr>
        <p:spPr>
          <a:xfrm rot="5400000">
            <a:off x="2892561" y="3465513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E105D85F-80DE-4ED3-80FC-20CC193C8632}"/>
              </a:ext>
            </a:extLst>
          </p:cNvPr>
          <p:cNvSpPr txBox="1"/>
          <p:nvPr/>
        </p:nvSpPr>
        <p:spPr>
          <a:xfrm rot="18900000">
            <a:off x="3732230" y="3329353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93444B30-70E0-41D1-9618-5A18F97BC8ED}"/>
              </a:ext>
            </a:extLst>
          </p:cNvPr>
          <p:cNvSpPr txBox="1"/>
          <p:nvPr/>
        </p:nvSpPr>
        <p:spPr>
          <a:xfrm>
            <a:off x="8874288" y="2703153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14824B4A-FA75-466A-9242-C982F682B833}"/>
              </a:ext>
            </a:extLst>
          </p:cNvPr>
          <p:cNvSpPr txBox="1"/>
          <p:nvPr/>
        </p:nvSpPr>
        <p:spPr>
          <a:xfrm rot="2700000">
            <a:off x="8975042" y="3522417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9A971EEE-6E76-4183-BE2A-C8A1C8DA6909}"/>
              </a:ext>
            </a:extLst>
          </p:cNvPr>
          <p:cNvSpPr txBox="1"/>
          <p:nvPr/>
        </p:nvSpPr>
        <p:spPr>
          <a:xfrm rot="5400000">
            <a:off x="8437304" y="4186062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1A3731C-2DFC-4946-A797-9D2A518AB29A}"/>
              </a:ext>
            </a:extLst>
          </p:cNvPr>
          <p:cNvSpPr txBox="1"/>
          <p:nvPr/>
        </p:nvSpPr>
        <p:spPr>
          <a:xfrm rot="7851716">
            <a:off x="7686284" y="4239529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EBB9AE19-1CD2-42B3-8031-7711B9396BCB}"/>
              </a:ext>
            </a:extLst>
          </p:cNvPr>
          <p:cNvSpPr txBox="1"/>
          <p:nvPr/>
        </p:nvSpPr>
        <p:spPr>
          <a:xfrm rot="21378734">
            <a:off x="6988338" y="3812096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5D451652-4677-41C4-9BD9-8EAA4528E55B}"/>
              </a:ext>
            </a:extLst>
          </p:cNvPr>
          <p:cNvSpPr txBox="1"/>
          <p:nvPr/>
        </p:nvSpPr>
        <p:spPr>
          <a:xfrm rot="2700000">
            <a:off x="6888315" y="2975621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CB0900A6-1D8C-46EA-8DE5-9A99EE4C5699}"/>
              </a:ext>
            </a:extLst>
          </p:cNvPr>
          <p:cNvSpPr txBox="1"/>
          <p:nvPr/>
        </p:nvSpPr>
        <p:spPr>
          <a:xfrm rot="5400000">
            <a:off x="7388726" y="2337706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1BA0CFC0-3116-4911-ABB3-290F620DF615}"/>
              </a:ext>
            </a:extLst>
          </p:cNvPr>
          <p:cNvSpPr txBox="1"/>
          <p:nvPr/>
        </p:nvSpPr>
        <p:spPr>
          <a:xfrm rot="18900000">
            <a:off x="8228395" y="2201546"/>
            <a:ext cx="8640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Option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5" name="Oval 7">
            <a:extLst>
              <a:ext uri="{FF2B5EF4-FFF2-40B4-BE49-F238E27FC236}">
                <a16:creationId xmlns:a16="http://schemas.microsoft.com/office/drawing/2014/main" id="{15B4C69A-B0A2-4D37-96AC-FACE74D5A85B}"/>
              </a:ext>
            </a:extLst>
          </p:cNvPr>
          <p:cNvSpPr/>
          <p:nvPr/>
        </p:nvSpPr>
        <p:spPr>
          <a:xfrm>
            <a:off x="8186987" y="320939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" name="Left Arrow 1">
            <a:extLst>
              <a:ext uri="{FF2B5EF4-FFF2-40B4-BE49-F238E27FC236}">
                <a16:creationId xmlns:a16="http://schemas.microsoft.com/office/drawing/2014/main" id="{CAFAC082-4BD2-4AAA-AABC-E96DA09721BE}"/>
              </a:ext>
            </a:extLst>
          </p:cNvPr>
          <p:cNvSpPr>
            <a:spLocks noChangeAspect="1"/>
          </p:cNvSpPr>
          <p:nvPr/>
        </p:nvSpPr>
        <p:spPr>
          <a:xfrm>
            <a:off x="3687866" y="4379281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126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2018-04-10T02:18:21Z</dcterms:modified>
</cp:coreProperties>
</file>